
<file path=[Content_Types].xml><?xml version="1.0" encoding="utf-8"?>
<Types xmlns="http://schemas.openxmlformats.org/package/2006/content-types">
  <Default Extension="bin"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6"/>
  </p:notesMasterIdLst>
  <p:sldIdLst>
    <p:sldId id="256" r:id="rId3"/>
    <p:sldId id="316" r:id="rId4"/>
    <p:sldId id="257" r:id="rId5"/>
    <p:sldId id="269" r:id="rId6"/>
    <p:sldId id="270" r:id="rId7"/>
    <p:sldId id="317" r:id="rId8"/>
    <p:sldId id="272" r:id="rId9"/>
    <p:sldId id="273" r:id="rId10"/>
    <p:sldId id="271" r:id="rId11"/>
    <p:sldId id="315" r:id="rId12"/>
    <p:sldId id="276" r:id="rId13"/>
    <p:sldId id="318" r:id="rId14"/>
    <p:sldId id="319" r:id="rId15"/>
    <p:sldId id="320" r:id="rId16"/>
    <p:sldId id="321" r:id="rId17"/>
    <p:sldId id="322" r:id="rId18"/>
    <p:sldId id="323" r:id="rId19"/>
    <p:sldId id="324" r:id="rId20"/>
    <p:sldId id="325" r:id="rId21"/>
    <p:sldId id="326" r:id="rId22"/>
    <p:sldId id="284" r:id="rId23"/>
    <p:sldId id="286" r:id="rId24"/>
    <p:sldId id="287" r:id="rId25"/>
    <p:sldId id="288" r:id="rId26"/>
    <p:sldId id="327" r:id="rId27"/>
    <p:sldId id="298" r:id="rId28"/>
    <p:sldId id="299" r:id="rId29"/>
    <p:sldId id="301" r:id="rId30"/>
    <p:sldId id="300" r:id="rId31"/>
    <p:sldId id="302" r:id="rId32"/>
    <p:sldId id="303" r:id="rId33"/>
    <p:sldId id="261" r:id="rId34"/>
    <p:sldId id="262" r:id="rId35"/>
    <p:sldId id="305" r:id="rId36"/>
    <p:sldId id="306" r:id="rId37"/>
    <p:sldId id="307" r:id="rId38"/>
    <p:sldId id="308" r:id="rId39"/>
    <p:sldId id="309" r:id="rId40"/>
    <p:sldId id="310" r:id="rId41"/>
    <p:sldId id="311" r:id="rId42"/>
    <p:sldId id="312" r:id="rId43"/>
    <p:sldId id="313" r:id="rId44"/>
    <p:sldId id="328" r:id="rId4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7F08C4A-93AC-4AD1-BD46-95EAA27712B4}">
          <p14:sldIdLst>
            <p14:sldId id="256"/>
            <p14:sldId id="316"/>
            <p14:sldId id="257"/>
            <p14:sldId id="269"/>
            <p14:sldId id="270"/>
            <p14:sldId id="317"/>
            <p14:sldId id="272"/>
            <p14:sldId id="273"/>
            <p14:sldId id="271"/>
            <p14:sldId id="315"/>
            <p14:sldId id="276"/>
            <p14:sldId id="318"/>
            <p14:sldId id="319"/>
            <p14:sldId id="320"/>
            <p14:sldId id="321"/>
            <p14:sldId id="322"/>
            <p14:sldId id="323"/>
            <p14:sldId id="324"/>
            <p14:sldId id="325"/>
            <p14:sldId id="326"/>
            <p14:sldId id="284"/>
            <p14:sldId id="286"/>
            <p14:sldId id="287"/>
            <p14:sldId id="288"/>
            <p14:sldId id="327"/>
            <p14:sldId id="298"/>
            <p14:sldId id="299"/>
            <p14:sldId id="301"/>
            <p14:sldId id="300"/>
            <p14:sldId id="302"/>
            <p14:sldId id="303"/>
            <p14:sldId id="261"/>
            <p14:sldId id="262"/>
            <p14:sldId id="305"/>
            <p14:sldId id="306"/>
            <p14:sldId id="307"/>
            <p14:sldId id="308"/>
            <p14:sldId id="309"/>
          </p14:sldIdLst>
        </p14:section>
        <p14:section name="Section sans titre" id="{BC1E1BD2-7301-45B2-8939-4A7FF581C0BD}">
          <p14:sldIdLst>
            <p14:sldId id="310"/>
            <p14:sldId id="311"/>
            <p14:sldId id="312"/>
            <p14:sldId id="313"/>
            <p14:sldId id="32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73D79E-0B65-4CDD-A2C4-F7BAF4C322C4}" v="5" dt="2021-01-13T18:17:19.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8" autoAdjust="0"/>
    <p:restoredTop sz="84067" autoAdjust="0"/>
  </p:normalViewPr>
  <p:slideViewPr>
    <p:cSldViewPr snapToGrid="0">
      <p:cViewPr varScale="1">
        <p:scale>
          <a:sx n="85" d="100"/>
          <a:sy n="85" d="100"/>
        </p:scale>
        <p:origin x="90" y="300"/>
      </p:cViewPr>
      <p:guideLst/>
    </p:cSldViewPr>
  </p:slideViewPr>
  <p:outlineViewPr>
    <p:cViewPr>
      <p:scale>
        <a:sx n="33" d="100"/>
        <a:sy n="33" d="100"/>
      </p:scale>
      <p:origin x="0" y="-259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Normandeau" userId="84cfa1303ce20c4a" providerId="LiveId" clId="{C90A310C-637F-442C-95A2-24198E2235B6}"/>
    <pc:docChg chg="undo custSel mod addSld delSld modSld sldOrd modMainMaster modSection">
      <pc:chgData name="Richard Normandeau" userId="84cfa1303ce20c4a" providerId="LiveId" clId="{C90A310C-637F-442C-95A2-24198E2235B6}" dt="2019-04-02T17:44:46.362" v="6843" actId="2711"/>
      <pc:docMkLst>
        <pc:docMk/>
      </pc:docMkLst>
      <pc:sldChg chg="setBg">
        <pc:chgData name="Richard Normandeau" userId="84cfa1303ce20c4a" providerId="LiveId" clId="{C90A310C-637F-442C-95A2-24198E2235B6}" dt="2019-03-12T00:25:48.461" v="6454"/>
        <pc:sldMkLst>
          <pc:docMk/>
          <pc:sldMk cId="475871010" sldId="257"/>
        </pc:sldMkLst>
      </pc:sldChg>
      <pc:sldChg chg="modSp setBg">
        <pc:chgData name="Richard Normandeau" userId="84cfa1303ce20c4a" providerId="LiveId" clId="{C90A310C-637F-442C-95A2-24198E2235B6}" dt="2019-03-12T00:26:26.085" v="6485"/>
        <pc:sldMkLst>
          <pc:docMk/>
          <pc:sldMk cId="3738399389" sldId="261"/>
        </pc:sldMkLst>
        <pc:spChg chg="mod">
          <ac:chgData name="Richard Normandeau" userId="84cfa1303ce20c4a" providerId="LiveId" clId="{C90A310C-637F-442C-95A2-24198E2235B6}" dt="2019-03-10T18:57:09.179" v="498" actId="1076"/>
          <ac:spMkLst>
            <pc:docMk/>
            <pc:sldMk cId="3738399389" sldId="261"/>
            <ac:spMk id="2" creationId="{00000000-0000-0000-0000-000000000000}"/>
          </ac:spMkLst>
        </pc:spChg>
        <pc:spChg chg="mod">
          <ac:chgData name="Richard Normandeau" userId="84cfa1303ce20c4a" providerId="LiveId" clId="{C90A310C-637F-442C-95A2-24198E2235B6}" dt="2019-03-10T19:20:05.714" v="1185" actId="20577"/>
          <ac:spMkLst>
            <pc:docMk/>
            <pc:sldMk cId="3738399389" sldId="261"/>
            <ac:spMk id="3" creationId="{00000000-0000-0000-0000-000000000000}"/>
          </ac:spMkLst>
        </pc:spChg>
      </pc:sldChg>
      <pc:sldChg chg="addSp delSp modSp setBg">
        <pc:chgData name="Richard Normandeau" userId="84cfa1303ce20c4a" providerId="LiveId" clId="{C90A310C-637F-442C-95A2-24198E2235B6}" dt="2019-03-12T00:25:48.461" v="6454"/>
        <pc:sldMkLst>
          <pc:docMk/>
          <pc:sldMk cId="1815540381" sldId="262"/>
        </pc:sldMkLst>
        <pc:spChg chg="mod">
          <ac:chgData name="Richard Normandeau" userId="84cfa1303ce20c4a" providerId="LiveId" clId="{C90A310C-637F-442C-95A2-24198E2235B6}" dt="2019-03-10T19:43:38.506" v="1283" actId="26606"/>
          <ac:spMkLst>
            <pc:docMk/>
            <pc:sldMk cId="1815540381" sldId="262"/>
            <ac:spMk id="2" creationId="{00000000-0000-0000-0000-000000000000}"/>
          </ac:spMkLst>
        </pc:spChg>
        <pc:spChg chg="del mod">
          <ac:chgData name="Richard Normandeau" userId="84cfa1303ce20c4a" providerId="LiveId" clId="{C90A310C-637F-442C-95A2-24198E2235B6}" dt="2019-03-10T19:39:55.326" v="1208" actId="931"/>
          <ac:spMkLst>
            <pc:docMk/>
            <pc:sldMk cId="1815540381" sldId="262"/>
            <ac:spMk id="3" creationId="{00000000-0000-0000-0000-000000000000}"/>
          </ac:spMkLst>
        </pc:spChg>
        <pc:spChg chg="del">
          <ac:chgData name="Richard Normandeau" userId="84cfa1303ce20c4a" providerId="LiveId" clId="{C90A310C-637F-442C-95A2-24198E2235B6}" dt="2019-03-10T19:43:38.506" v="1283" actId="26606"/>
          <ac:spMkLst>
            <pc:docMk/>
            <pc:sldMk cId="1815540381" sldId="262"/>
            <ac:spMk id="9" creationId="{718B0F80-1C8E-49FA-9B66-C9285753E25F}"/>
          </ac:spMkLst>
        </pc:spChg>
        <pc:spChg chg="del">
          <ac:chgData name="Richard Normandeau" userId="84cfa1303ce20c4a" providerId="LiveId" clId="{C90A310C-637F-442C-95A2-24198E2235B6}" dt="2019-03-10T19:43:38.506" v="1283" actId="26606"/>
          <ac:spMkLst>
            <pc:docMk/>
            <pc:sldMk cId="1815540381" sldId="262"/>
            <ac:spMk id="11" creationId="{CEF2B853-4083-4B70-AC2A-F79D80809342}"/>
          </ac:spMkLst>
        </pc:spChg>
        <pc:spChg chg="add mod">
          <ac:chgData name="Richard Normandeau" userId="84cfa1303ce20c4a" providerId="LiveId" clId="{C90A310C-637F-442C-95A2-24198E2235B6}" dt="2019-03-10T19:46:49.944" v="1643" actId="20577"/>
          <ac:spMkLst>
            <pc:docMk/>
            <pc:sldMk cId="1815540381" sldId="262"/>
            <ac:spMk id="18" creationId="{B18A55B7-B6A5-4E3E-B1EA-1994AF8FBABF}"/>
          </ac:spMkLst>
        </pc:spChg>
        <pc:picChg chg="add del mod">
          <ac:chgData name="Richard Normandeau" userId="84cfa1303ce20c4a" providerId="LiveId" clId="{C90A310C-637F-442C-95A2-24198E2235B6}" dt="2019-03-10T19:43:38.506" v="1283" actId="26606"/>
          <ac:picMkLst>
            <pc:docMk/>
            <pc:sldMk cId="1815540381" sldId="262"/>
            <ac:picMk id="5" creationId="{2CBF451C-58F0-4D8F-8C02-57A888F285BE}"/>
          </ac:picMkLst>
        </pc:picChg>
        <pc:picChg chg="add mod">
          <ac:chgData name="Richard Normandeau" userId="84cfa1303ce20c4a" providerId="LiveId" clId="{C90A310C-637F-442C-95A2-24198E2235B6}" dt="2019-03-10T19:43:38.506" v="1283" actId="26606"/>
          <ac:picMkLst>
            <pc:docMk/>
            <pc:sldMk cId="1815540381" sldId="262"/>
            <ac:picMk id="7" creationId="{BDF11729-1B40-459B-B128-1E9A8DC835F4}"/>
          </ac:picMkLst>
        </pc:picChg>
        <pc:picChg chg="add">
          <ac:chgData name="Richard Normandeau" userId="84cfa1303ce20c4a" providerId="LiveId" clId="{C90A310C-637F-442C-95A2-24198E2235B6}" dt="2019-03-10T19:43:38.506" v="1283" actId="26606"/>
          <ac:picMkLst>
            <pc:docMk/>
            <pc:sldMk cId="1815540381" sldId="262"/>
            <ac:picMk id="16" creationId="{2CBF451C-58F0-4D8F-8C02-57A888F285BE}"/>
          </ac:picMkLst>
        </pc:picChg>
        <pc:cxnChg chg="del">
          <ac:chgData name="Richard Normandeau" userId="84cfa1303ce20c4a" providerId="LiveId" clId="{C90A310C-637F-442C-95A2-24198E2235B6}" dt="2019-03-10T19:43:38.506" v="1283" actId="26606"/>
          <ac:cxnSpMkLst>
            <pc:docMk/>
            <pc:sldMk cId="1815540381" sldId="262"/>
            <ac:cxnSpMk id="13" creationId="{D434EAAF-BF44-4CCC-84D4-105F3370AFFC}"/>
          </ac:cxnSpMkLst>
        </pc:cxnChg>
      </pc:sldChg>
      <pc:sldChg chg="setBg">
        <pc:chgData name="Richard Normandeau" userId="84cfa1303ce20c4a" providerId="LiveId" clId="{C90A310C-637F-442C-95A2-24198E2235B6}" dt="2019-03-12T00:25:48.461" v="6454"/>
        <pc:sldMkLst>
          <pc:docMk/>
          <pc:sldMk cId="942538691" sldId="269"/>
        </pc:sldMkLst>
      </pc:sldChg>
      <pc:sldChg chg="modSp">
        <pc:chgData name="Richard Normandeau" userId="84cfa1303ce20c4a" providerId="LiveId" clId="{C90A310C-637F-442C-95A2-24198E2235B6}" dt="2019-04-02T17:35:08.627" v="6829" actId="313"/>
        <pc:sldMkLst>
          <pc:docMk/>
          <pc:sldMk cId="3548594119" sldId="273"/>
        </pc:sldMkLst>
        <pc:spChg chg="mod">
          <ac:chgData name="Richard Normandeau" userId="84cfa1303ce20c4a" providerId="LiveId" clId="{C90A310C-637F-442C-95A2-24198E2235B6}" dt="2019-04-02T17:35:08.627" v="6829" actId="313"/>
          <ac:spMkLst>
            <pc:docMk/>
            <pc:sldMk cId="3548594119" sldId="273"/>
            <ac:spMk id="3" creationId="{F719297B-85C5-4AEB-A733-86309FCD2EBF}"/>
          </ac:spMkLst>
        </pc:spChg>
      </pc:sldChg>
      <pc:sldChg chg="modSp">
        <pc:chgData name="Richard Normandeau" userId="84cfa1303ce20c4a" providerId="LiveId" clId="{C90A310C-637F-442C-95A2-24198E2235B6}" dt="2019-03-09T19:01:32.488" v="1" actId="313"/>
        <pc:sldMkLst>
          <pc:docMk/>
          <pc:sldMk cId="1076201079" sldId="276"/>
        </pc:sldMkLst>
        <pc:spChg chg="mod">
          <ac:chgData name="Richard Normandeau" userId="84cfa1303ce20c4a" providerId="LiveId" clId="{C90A310C-637F-442C-95A2-24198E2235B6}" dt="2019-03-09T19:01:32.488" v="1" actId="313"/>
          <ac:spMkLst>
            <pc:docMk/>
            <pc:sldMk cId="1076201079" sldId="276"/>
            <ac:spMk id="3" creationId="{E76E223C-85C8-45C0-AE9D-E694614F28A0}"/>
          </ac:spMkLst>
        </pc:spChg>
        <pc:spChg chg="mod">
          <ac:chgData name="Richard Normandeau" userId="84cfa1303ce20c4a" providerId="LiveId" clId="{C90A310C-637F-442C-95A2-24198E2235B6}" dt="2019-03-09T19:01:26.511" v="0" actId="313"/>
          <ac:spMkLst>
            <pc:docMk/>
            <pc:sldMk cId="1076201079" sldId="276"/>
            <ac:spMk id="4" creationId="{0AE25F23-AB5A-4650-859E-691F68EDEB15}"/>
          </ac:spMkLst>
        </pc:spChg>
      </pc:sldChg>
      <pc:sldChg chg="setBg">
        <pc:chgData name="Richard Normandeau" userId="84cfa1303ce20c4a" providerId="LiveId" clId="{C90A310C-637F-442C-95A2-24198E2235B6}" dt="2019-03-12T00:25:48.461" v="6454"/>
        <pc:sldMkLst>
          <pc:docMk/>
          <pc:sldMk cId="2038157441" sldId="283"/>
        </pc:sldMkLst>
      </pc:sldChg>
      <pc:sldChg chg="setBg">
        <pc:chgData name="Richard Normandeau" userId="84cfa1303ce20c4a" providerId="LiveId" clId="{C90A310C-637F-442C-95A2-24198E2235B6}" dt="2019-03-12T00:25:48.461" v="6454"/>
        <pc:sldMkLst>
          <pc:docMk/>
          <pc:sldMk cId="3822970330" sldId="287"/>
        </pc:sldMkLst>
      </pc:sldChg>
      <pc:sldChg chg="setBg">
        <pc:chgData name="Richard Normandeau" userId="84cfa1303ce20c4a" providerId="LiveId" clId="{C90A310C-637F-442C-95A2-24198E2235B6}" dt="2019-03-12T00:25:48.461" v="6454"/>
        <pc:sldMkLst>
          <pc:docMk/>
          <pc:sldMk cId="460651208" sldId="299"/>
        </pc:sldMkLst>
      </pc:sldChg>
      <pc:sldChg chg="modSp">
        <pc:chgData name="Richard Normandeau" userId="84cfa1303ce20c4a" providerId="LiveId" clId="{C90A310C-637F-442C-95A2-24198E2235B6}" dt="2019-04-02T17:42:39.315" v="6841" actId="20577"/>
        <pc:sldMkLst>
          <pc:docMk/>
          <pc:sldMk cId="4176884458" sldId="302"/>
        </pc:sldMkLst>
        <pc:spChg chg="mod">
          <ac:chgData name="Richard Normandeau" userId="84cfa1303ce20c4a" providerId="LiveId" clId="{C90A310C-637F-442C-95A2-24198E2235B6}" dt="2019-04-02T17:42:24.865" v="6840" actId="20577"/>
          <ac:spMkLst>
            <pc:docMk/>
            <pc:sldMk cId="4176884458" sldId="302"/>
            <ac:spMk id="2" creationId="{34C617A2-1B1E-462B-BC4C-FDA5BDB64CE3}"/>
          </ac:spMkLst>
        </pc:spChg>
        <pc:spChg chg="mod">
          <ac:chgData name="Richard Normandeau" userId="84cfa1303ce20c4a" providerId="LiveId" clId="{C90A310C-637F-442C-95A2-24198E2235B6}" dt="2019-04-02T17:42:39.315" v="6841" actId="20577"/>
          <ac:spMkLst>
            <pc:docMk/>
            <pc:sldMk cId="4176884458" sldId="302"/>
            <ac:spMk id="4" creationId="{F08A5288-23A9-452D-8AE4-BB89E8D1E8AC}"/>
          </ac:spMkLst>
        </pc:spChg>
      </pc:sldChg>
      <pc:sldChg chg="modSp">
        <pc:chgData name="Richard Normandeau" userId="84cfa1303ce20c4a" providerId="LiveId" clId="{C90A310C-637F-442C-95A2-24198E2235B6}" dt="2019-03-10T18:53:36.148" v="456" actId="27636"/>
        <pc:sldMkLst>
          <pc:docMk/>
          <pc:sldMk cId="2146836401" sldId="303"/>
        </pc:sldMkLst>
        <pc:spChg chg="mod">
          <ac:chgData name="Richard Normandeau" userId="84cfa1303ce20c4a" providerId="LiveId" clId="{C90A310C-637F-442C-95A2-24198E2235B6}" dt="2019-03-10T18:53:36.148" v="456" actId="27636"/>
          <ac:spMkLst>
            <pc:docMk/>
            <pc:sldMk cId="2146836401" sldId="303"/>
            <ac:spMk id="2" creationId="{815E30DF-0D10-46C1-8DAD-551313B18273}"/>
          </ac:spMkLst>
        </pc:spChg>
      </pc:sldChg>
      <pc:sldChg chg="addSp delSp modSp add mod setBg">
        <pc:chgData name="Richard Normandeau" userId="84cfa1303ce20c4a" providerId="LiveId" clId="{C90A310C-637F-442C-95A2-24198E2235B6}" dt="2019-03-12T00:25:48.461" v="6454"/>
        <pc:sldMkLst>
          <pc:docMk/>
          <pc:sldMk cId="2287878304" sldId="305"/>
        </pc:sldMkLst>
        <pc:spChg chg="mod">
          <ac:chgData name="Richard Normandeau" userId="84cfa1303ce20c4a" providerId="LiveId" clId="{C90A310C-637F-442C-95A2-24198E2235B6}" dt="2019-03-10T20:02:33.975" v="1967" actId="26606"/>
          <ac:spMkLst>
            <pc:docMk/>
            <pc:sldMk cId="2287878304" sldId="305"/>
            <ac:spMk id="2" creationId="{9A1B4955-D95E-47B6-8265-FB746FF9EBE0}"/>
          </ac:spMkLst>
        </pc:spChg>
        <pc:spChg chg="del mod">
          <ac:chgData name="Richard Normandeau" userId="84cfa1303ce20c4a" providerId="LiveId" clId="{C90A310C-637F-442C-95A2-24198E2235B6}" dt="2019-03-10T19:55:11.449" v="1688" actId="931"/>
          <ac:spMkLst>
            <pc:docMk/>
            <pc:sldMk cId="2287878304" sldId="305"/>
            <ac:spMk id="3" creationId="{37E716AA-7DAE-46BA-9645-DBD5C6501B5C}"/>
          </ac:spMkLst>
        </pc:spChg>
        <pc:spChg chg="add mod ord">
          <ac:chgData name="Richard Normandeau" userId="84cfa1303ce20c4a" providerId="LiveId" clId="{C90A310C-637F-442C-95A2-24198E2235B6}" dt="2019-03-10T20:02:33.975" v="1967" actId="26606"/>
          <ac:spMkLst>
            <pc:docMk/>
            <pc:sldMk cId="2287878304" sldId="305"/>
            <ac:spMk id="10" creationId="{16560F28-4A63-473B-AF9E-C1615423551C}"/>
          </ac:spMkLst>
        </pc:spChg>
        <pc:spChg chg="add del">
          <ac:chgData name="Richard Normandeau" userId="84cfa1303ce20c4a" providerId="LiveId" clId="{C90A310C-637F-442C-95A2-24198E2235B6}" dt="2019-03-10T20:02:33.975" v="1967" actId="26606"/>
          <ac:spMkLst>
            <pc:docMk/>
            <pc:sldMk cId="2287878304" sldId="305"/>
            <ac:spMk id="13" creationId="{F4CF9A01-C2DD-4966-B31A-D2D87CB4CC6D}"/>
          </ac:spMkLst>
        </pc:spChg>
        <pc:spChg chg="add del">
          <ac:chgData name="Richard Normandeau" userId="84cfa1303ce20c4a" providerId="LiveId" clId="{C90A310C-637F-442C-95A2-24198E2235B6}" dt="2019-03-10T20:02:33.975" v="1967" actId="26606"/>
          <ac:spMkLst>
            <pc:docMk/>
            <pc:sldMk cId="2287878304" sldId="305"/>
            <ac:spMk id="17" creationId="{7F3F28AE-09C6-438F-B1F8-6B3D763F93A7}"/>
          </ac:spMkLst>
        </pc:spChg>
        <pc:spChg chg="add del">
          <ac:chgData name="Richard Normandeau" userId="84cfa1303ce20c4a" providerId="LiveId" clId="{C90A310C-637F-442C-95A2-24198E2235B6}" dt="2019-03-10T20:02:28.130" v="1962" actId="26606"/>
          <ac:spMkLst>
            <pc:docMk/>
            <pc:sldMk cId="2287878304" sldId="305"/>
            <ac:spMk id="22" creationId="{0FBC8A7B-9E5A-4B09-9C33-C600BD17CD02}"/>
          </ac:spMkLst>
        </pc:spChg>
        <pc:spChg chg="add del">
          <ac:chgData name="Richard Normandeau" userId="84cfa1303ce20c4a" providerId="LiveId" clId="{C90A310C-637F-442C-95A2-24198E2235B6}" dt="2019-03-10T20:02:28.130" v="1962" actId="26606"/>
          <ac:spMkLst>
            <pc:docMk/>
            <pc:sldMk cId="2287878304" sldId="305"/>
            <ac:spMk id="24" creationId="{4BB015B5-4A87-4EA6-8B82-41210F3BE9D7}"/>
          </ac:spMkLst>
        </pc:spChg>
        <pc:spChg chg="add del">
          <ac:chgData name="Richard Normandeau" userId="84cfa1303ce20c4a" providerId="LiveId" clId="{C90A310C-637F-442C-95A2-24198E2235B6}" dt="2019-03-10T20:02:28.130" v="1962" actId="26606"/>
          <ac:spMkLst>
            <pc:docMk/>
            <pc:sldMk cId="2287878304" sldId="305"/>
            <ac:spMk id="26" creationId="{3C34EE6D-3EF3-46CE-B8E1-B95710DC997C}"/>
          </ac:spMkLst>
        </pc:spChg>
        <pc:spChg chg="add del">
          <ac:chgData name="Richard Normandeau" userId="84cfa1303ce20c4a" providerId="LiveId" clId="{C90A310C-637F-442C-95A2-24198E2235B6}" dt="2019-03-10T20:02:30.698" v="1964" actId="26606"/>
          <ac:spMkLst>
            <pc:docMk/>
            <pc:sldMk cId="2287878304" sldId="305"/>
            <ac:spMk id="30" creationId="{6F6E748C-CAC1-4E99-AC9F-0546A538F934}"/>
          </ac:spMkLst>
        </pc:spChg>
        <pc:spChg chg="add del">
          <ac:chgData name="Richard Normandeau" userId="84cfa1303ce20c4a" providerId="LiveId" clId="{C90A310C-637F-442C-95A2-24198E2235B6}" dt="2019-03-10T20:02:30.698" v="1964" actId="26606"/>
          <ac:spMkLst>
            <pc:docMk/>
            <pc:sldMk cId="2287878304" sldId="305"/>
            <ac:spMk id="31" creationId="{E4693746-C255-433F-B810-2BE493FB98C8}"/>
          </ac:spMkLst>
        </pc:spChg>
        <pc:spChg chg="add del">
          <ac:chgData name="Richard Normandeau" userId="84cfa1303ce20c4a" providerId="LiveId" clId="{C90A310C-637F-442C-95A2-24198E2235B6}" dt="2019-03-10T20:02:33.954" v="1966" actId="26606"/>
          <ac:spMkLst>
            <pc:docMk/>
            <pc:sldMk cId="2287878304" sldId="305"/>
            <ac:spMk id="34" creationId="{E212883E-84C3-42AD-B34A-4D249825156D}"/>
          </ac:spMkLst>
        </pc:spChg>
        <pc:spChg chg="add del">
          <ac:chgData name="Richard Normandeau" userId="84cfa1303ce20c4a" providerId="LiveId" clId="{C90A310C-637F-442C-95A2-24198E2235B6}" dt="2019-03-10T20:02:33.954" v="1966" actId="26606"/>
          <ac:spMkLst>
            <pc:docMk/>
            <pc:sldMk cId="2287878304" sldId="305"/>
            <ac:spMk id="36" creationId="{DC5B7347-E281-4E2C-A95E-6A4A26315607}"/>
          </ac:spMkLst>
        </pc:spChg>
        <pc:picChg chg="add del mod">
          <ac:chgData name="Richard Normandeau" userId="84cfa1303ce20c4a" providerId="LiveId" clId="{C90A310C-637F-442C-95A2-24198E2235B6}" dt="2019-03-10T19:55:22.827" v="1692" actId="26606"/>
          <ac:picMkLst>
            <pc:docMk/>
            <pc:sldMk cId="2287878304" sldId="305"/>
            <ac:picMk id="5" creationId="{05B71BC6-D57F-4A27-9C31-F68807DA4001}"/>
          </ac:picMkLst>
        </pc:picChg>
        <pc:picChg chg="add mod">
          <ac:chgData name="Richard Normandeau" userId="84cfa1303ce20c4a" providerId="LiveId" clId="{C90A310C-637F-442C-95A2-24198E2235B6}" dt="2019-03-10T20:02:47.807" v="1970" actId="14100"/>
          <ac:picMkLst>
            <pc:docMk/>
            <pc:sldMk cId="2287878304" sldId="305"/>
            <ac:picMk id="7" creationId="{0A9B5C6C-1583-4720-8F15-AA5F96F2E918}"/>
          </ac:picMkLst>
        </pc:picChg>
        <pc:picChg chg="add del mod">
          <ac:chgData name="Richard Normandeau" userId="84cfa1303ce20c4a" providerId="LiveId" clId="{C90A310C-637F-442C-95A2-24198E2235B6}" dt="2019-03-10T20:00:21.246" v="1941" actId="478"/>
          <ac:picMkLst>
            <pc:docMk/>
            <pc:sldMk cId="2287878304" sldId="305"/>
            <ac:picMk id="8" creationId="{05B71BC6-D57F-4A27-9C31-F68807DA4001}"/>
          </ac:picMkLst>
        </pc:picChg>
        <pc:cxnChg chg="add del">
          <ac:chgData name="Richard Normandeau" userId="84cfa1303ce20c4a" providerId="LiveId" clId="{C90A310C-637F-442C-95A2-24198E2235B6}" dt="2019-03-10T20:02:33.975" v="1967" actId="26606"/>
          <ac:cxnSpMkLst>
            <pc:docMk/>
            <pc:sldMk cId="2287878304" sldId="305"/>
            <ac:cxnSpMk id="15" creationId="{0AC6CA7B-A97D-4EE7-BEEF-3794C969426B}"/>
          </ac:cxnSpMkLst>
        </pc:cxnChg>
        <pc:cxnChg chg="add del">
          <ac:chgData name="Richard Normandeau" userId="84cfa1303ce20c4a" providerId="LiveId" clId="{C90A310C-637F-442C-95A2-24198E2235B6}" dt="2019-03-10T20:02:28.130" v="1962" actId="26606"/>
          <ac:cxnSpMkLst>
            <pc:docMk/>
            <pc:sldMk cId="2287878304" sldId="305"/>
            <ac:cxnSpMk id="28" creationId="{4F8C9297-DB30-4147-8E63-D99C3379396F}"/>
          </ac:cxnSpMkLst>
        </pc:cxnChg>
        <pc:cxnChg chg="add del">
          <ac:chgData name="Richard Normandeau" userId="84cfa1303ce20c4a" providerId="LiveId" clId="{C90A310C-637F-442C-95A2-24198E2235B6}" dt="2019-03-10T20:02:30.698" v="1964" actId="26606"/>
          <ac:cxnSpMkLst>
            <pc:docMk/>
            <pc:sldMk cId="2287878304" sldId="305"/>
            <ac:cxnSpMk id="32" creationId="{D53633BD-C518-4AE8-AF7B-C1381970EB8E}"/>
          </ac:cxnSpMkLst>
        </pc:cxnChg>
        <pc:cxnChg chg="add del">
          <ac:chgData name="Richard Normandeau" userId="84cfa1303ce20c4a" providerId="LiveId" clId="{C90A310C-637F-442C-95A2-24198E2235B6}" dt="2019-03-10T20:02:33.954" v="1966" actId="26606"/>
          <ac:cxnSpMkLst>
            <pc:docMk/>
            <pc:sldMk cId="2287878304" sldId="305"/>
            <ac:cxnSpMk id="35" creationId="{25A28D78-0305-4DA2-A78C-EF9ADD366310}"/>
          </ac:cxnSpMkLst>
        </pc:cxnChg>
      </pc:sldChg>
      <pc:sldChg chg="modSp add">
        <pc:chgData name="Richard Normandeau" userId="84cfa1303ce20c4a" providerId="LiveId" clId="{C90A310C-637F-442C-95A2-24198E2235B6}" dt="2019-04-02T17:44:46.362" v="6843" actId="2711"/>
        <pc:sldMkLst>
          <pc:docMk/>
          <pc:sldMk cId="689964179" sldId="306"/>
        </pc:sldMkLst>
        <pc:spChg chg="mod">
          <ac:chgData name="Richard Normandeau" userId="84cfa1303ce20c4a" providerId="LiveId" clId="{C90A310C-637F-442C-95A2-24198E2235B6}" dt="2019-03-11T15:25:58.172" v="2030" actId="255"/>
          <ac:spMkLst>
            <pc:docMk/>
            <pc:sldMk cId="689964179" sldId="306"/>
            <ac:spMk id="2" creationId="{B9A687CF-A997-4B9A-818D-2A2D3B848A03}"/>
          </ac:spMkLst>
        </pc:spChg>
        <pc:spChg chg="mod">
          <ac:chgData name="Richard Normandeau" userId="84cfa1303ce20c4a" providerId="LiveId" clId="{C90A310C-637F-442C-95A2-24198E2235B6}" dt="2019-04-02T17:44:46.362" v="6843" actId="2711"/>
          <ac:spMkLst>
            <pc:docMk/>
            <pc:sldMk cId="689964179" sldId="306"/>
            <ac:spMk id="3" creationId="{104374E7-E848-4C3C-8F29-5BE97E880189}"/>
          </ac:spMkLst>
        </pc:spChg>
      </pc:sldChg>
      <pc:sldChg chg="addSp delSp modSp add mod setBg">
        <pc:chgData name="Richard Normandeau" userId="84cfa1303ce20c4a" providerId="LiveId" clId="{C90A310C-637F-442C-95A2-24198E2235B6}" dt="2019-03-12T00:25:48.461" v="6454"/>
        <pc:sldMkLst>
          <pc:docMk/>
          <pc:sldMk cId="3146834877" sldId="307"/>
        </pc:sldMkLst>
        <pc:spChg chg="mod">
          <ac:chgData name="Richard Normandeau" userId="84cfa1303ce20c4a" providerId="LiveId" clId="{C90A310C-637F-442C-95A2-24198E2235B6}" dt="2019-03-11T15:58:41.454" v="3155" actId="27636"/>
          <ac:spMkLst>
            <pc:docMk/>
            <pc:sldMk cId="3146834877" sldId="307"/>
            <ac:spMk id="2" creationId="{EF4F584F-D5C3-4B99-AEC4-E71127DAC69F}"/>
          </ac:spMkLst>
        </pc:spChg>
        <pc:spChg chg="del mod">
          <ac:chgData name="Richard Normandeau" userId="84cfa1303ce20c4a" providerId="LiveId" clId="{C90A310C-637F-442C-95A2-24198E2235B6}" dt="2019-03-11T15:55:41.478" v="3092" actId="931"/>
          <ac:spMkLst>
            <pc:docMk/>
            <pc:sldMk cId="3146834877" sldId="307"/>
            <ac:spMk id="3" creationId="{27A85F5F-69DC-4EC3-B3FF-84BC0E0067AC}"/>
          </ac:spMkLst>
        </pc:spChg>
        <pc:spChg chg="add mod">
          <ac:chgData name="Richard Normandeau" userId="84cfa1303ce20c4a" providerId="LiveId" clId="{C90A310C-637F-442C-95A2-24198E2235B6}" dt="2019-03-11T19:37:48.820" v="3646" actId="20577"/>
          <ac:spMkLst>
            <pc:docMk/>
            <pc:sldMk cId="3146834877" sldId="307"/>
            <ac:spMk id="12" creationId="{16549BD5-5499-4603-8C1E-F43B0C257962}"/>
          </ac:spMkLst>
        </pc:spChg>
        <pc:picChg chg="add del mod">
          <ac:chgData name="Richard Normandeau" userId="84cfa1303ce20c4a" providerId="LiveId" clId="{C90A310C-637F-442C-95A2-24198E2235B6}" dt="2019-03-11T15:56:44.345" v="3103" actId="26606"/>
          <ac:picMkLst>
            <pc:docMk/>
            <pc:sldMk cId="3146834877" sldId="307"/>
            <ac:picMk id="5" creationId="{A1D394F3-003A-46BA-93AF-158A9A35B053}"/>
          </ac:picMkLst>
        </pc:picChg>
        <pc:picChg chg="add mod">
          <ac:chgData name="Richard Normandeau" userId="84cfa1303ce20c4a" providerId="LiveId" clId="{C90A310C-637F-442C-95A2-24198E2235B6}" dt="2019-03-11T19:25:01.288" v="3170" actId="1076"/>
          <ac:picMkLst>
            <pc:docMk/>
            <pc:sldMk cId="3146834877" sldId="307"/>
            <ac:picMk id="7" creationId="{28530835-464C-4878-B2F4-FC51E7F0646B}"/>
          </ac:picMkLst>
        </pc:picChg>
        <pc:picChg chg="add mod">
          <ac:chgData name="Richard Normandeau" userId="84cfa1303ce20c4a" providerId="LiveId" clId="{C90A310C-637F-442C-95A2-24198E2235B6}" dt="2019-03-11T19:24:49.867" v="3168" actId="1076"/>
          <ac:picMkLst>
            <pc:docMk/>
            <pc:sldMk cId="3146834877" sldId="307"/>
            <ac:picMk id="10" creationId="{A1D394F3-003A-46BA-93AF-158A9A35B053}"/>
          </ac:picMkLst>
        </pc:picChg>
      </pc:sldChg>
      <pc:sldChg chg="addSp delSp modSp add mod setBg">
        <pc:chgData name="Richard Normandeau" userId="84cfa1303ce20c4a" providerId="LiveId" clId="{C90A310C-637F-442C-95A2-24198E2235B6}" dt="2019-03-12T00:25:48.461" v="6454"/>
        <pc:sldMkLst>
          <pc:docMk/>
          <pc:sldMk cId="4103204124" sldId="308"/>
        </pc:sldMkLst>
        <pc:spChg chg="mod">
          <ac:chgData name="Richard Normandeau" userId="84cfa1303ce20c4a" providerId="LiveId" clId="{C90A310C-637F-442C-95A2-24198E2235B6}" dt="2019-03-11T20:24:04.518" v="3814" actId="27636"/>
          <ac:spMkLst>
            <pc:docMk/>
            <pc:sldMk cId="4103204124" sldId="308"/>
            <ac:spMk id="2" creationId="{0D5BB0E1-4F15-424F-A706-DA8DFA920425}"/>
          </ac:spMkLst>
        </pc:spChg>
        <pc:spChg chg="del mod">
          <ac:chgData name="Richard Normandeau" userId="84cfa1303ce20c4a" providerId="LiveId" clId="{C90A310C-637F-442C-95A2-24198E2235B6}" dt="2019-03-11T19:44:19.206" v="3683" actId="931"/>
          <ac:spMkLst>
            <pc:docMk/>
            <pc:sldMk cId="4103204124" sldId="308"/>
            <ac:spMk id="3" creationId="{BFF0694B-AB9C-4437-9797-3976406E4EAE}"/>
          </ac:spMkLst>
        </pc:spChg>
        <pc:spChg chg="add del">
          <ac:chgData name="Richard Normandeau" userId="84cfa1303ce20c4a" providerId="LiveId" clId="{C90A310C-637F-442C-95A2-24198E2235B6}" dt="2019-03-11T20:18:42.859" v="3691" actId="931"/>
          <ac:spMkLst>
            <pc:docMk/>
            <pc:sldMk cId="4103204124" sldId="308"/>
            <ac:spMk id="10" creationId="{A414D615-D272-4567-9617-8D15500936A7}"/>
          </ac:spMkLst>
        </pc:spChg>
        <pc:spChg chg="add mod">
          <ac:chgData name="Richard Normandeau" userId="84cfa1303ce20c4a" providerId="LiveId" clId="{C90A310C-637F-442C-95A2-24198E2235B6}" dt="2019-03-11T20:28:03.912" v="4060" actId="20577"/>
          <ac:spMkLst>
            <pc:docMk/>
            <pc:sldMk cId="4103204124" sldId="308"/>
            <ac:spMk id="16" creationId="{BE95FB48-F904-4A82-B266-9AD10546A4F5}"/>
          </ac:spMkLst>
        </pc:spChg>
        <pc:spChg chg="add">
          <ac:chgData name="Richard Normandeau" userId="84cfa1303ce20c4a" providerId="LiveId" clId="{C90A310C-637F-442C-95A2-24198E2235B6}" dt="2019-03-11T20:20:21.704" v="3707" actId="26606"/>
          <ac:spMkLst>
            <pc:docMk/>
            <pc:sldMk cId="4103204124" sldId="308"/>
            <ac:spMk id="19" creationId="{76961B26-1956-492C-AF99-6448D5BBCC40}"/>
          </ac:spMkLst>
        </pc:spChg>
        <pc:spChg chg="add">
          <ac:chgData name="Richard Normandeau" userId="84cfa1303ce20c4a" providerId="LiveId" clId="{C90A310C-637F-442C-95A2-24198E2235B6}" dt="2019-03-11T20:20:21.704" v="3707" actId="26606"/>
          <ac:spMkLst>
            <pc:docMk/>
            <pc:sldMk cId="4103204124" sldId="308"/>
            <ac:spMk id="23" creationId="{7F7258D3-3DB0-4CD5-A682-9E533FE7503E}"/>
          </ac:spMkLst>
        </pc:spChg>
        <pc:picChg chg="add del mod">
          <ac:chgData name="Richard Normandeau" userId="84cfa1303ce20c4a" providerId="LiveId" clId="{C90A310C-637F-442C-95A2-24198E2235B6}" dt="2019-03-11T19:45:12.826" v="3689" actId="26606"/>
          <ac:picMkLst>
            <pc:docMk/>
            <pc:sldMk cId="4103204124" sldId="308"/>
            <ac:picMk id="5" creationId="{55D04715-0B9C-43CA-995E-D79602DB3BE5}"/>
          </ac:picMkLst>
        </pc:picChg>
        <pc:picChg chg="add del mod">
          <ac:chgData name="Richard Normandeau" userId="84cfa1303ce20c4a" providerId="LiveId" clId="{C90A310C-637F-442C-95A2-24198E2235B6}" dt="2019-03-11T20:20:21.704" v="3707" actId="26606"/>
          <ac:picMkLst>
            <pc:docMk/>
            <pc:sldMk cId="4103204124" sldId="308"/>
            <ac:picMk id="7" creationId="{46CD6145-3365-4FC6-8D47-7BA10CEE1313}"/>
          </ac:picMkLst>
        </pc:picChg>
        <pc:picChg chg="add mod ord">
          <ac:chgData name="Richard Normandeau" userId="84cfa1303ce20c4a" providerId="LiveId" clId="{C90A310C-637F-442C-95A2-24198E2235B6}" dt="2019-03-11T20:23:44.250" v="3812" actId="1076"/>
          <ac:picMkLst>
            <pc:docMk/>
            <pc:sldMk cId="4103204124" sldId="308"/>
            <ac:picMk id="8" creationId="{55D04715-0B9C-43CA-995E-D79602DB3BE5}"/>
          </ac:picMkLst>
        </pc:picChg>
        <pc:picChg chg="add mod">
          <ac:chgData name="Richard Normandeau" userId="84cfa1303ce20c4a" providerId="LiveId" clId="{C90A310C-637F-442C-95A2-24198E2235B6}" dt="2019-03-11T20:22:21.667" v="3726" actId="1076"/>
          <ac:picMkLst>
            <pc:docMk/>
            <pc:sldMk cId="4103204124" sldId="308"/>
            <ac:picMk id="11" creationId="{FAB233E2-9C2E-445E-8FDF-9F1C67A58F56}"/>
          </ac:picMkLst>
        </pc:picChg>
        <pc:picChg chg="add mod">
          <ac:chgData name="Richard Normandeau" userId="84cfa1303ce20c4a" providerId="LiveId" clId="{C90A310C-637F-442C-95A2-24198E2235B6}" dt="2019-03-11T20:23:40.573" v="3811" actId="1076"/>
          <ac:picMkLst>
            <pc:docMk/>
            <pc:sldMk cId="4103204124" sldId="308"/>
            <ac:picMk id="14" creationId="{46CD6145-3365-4FC6-8D47-7BA10CEE1313}"/>
          </ac:picMkLst>
        </pc:picChg>
        <pc:cxnChg chg="add">
          <ac:chgData name="Richard Normandeau" userId="84cfa1303ce20c4a" providerId="LiveId" clId="{C90A310C-637F-442C-95A2-24198E2235B6}" dt="2019-03-11T20:20:21.704" v="3707" actId="26606"/>
          <ac:cxnSpMkLst>
            <pc:docMk/>
            <pc:sldMk cId="4103204124" sldId="308"/>
            <ac:cxnSpMk id="21" creationId="{AF08049C-1998-4FF4-9981-51A2D88326E8}"/>
          </ac:cxnSpMkLst>
        </pc:cxnChg>
      </pc:sldChg>
      <pc:sldChg chg="addSp modSp add">
        <pc:chgData name="Richard Normandeau" userId="84cfa1303ce20c4a" providerId="LiveId" clId="{C90A310C-637F-442C-95A2-24198E2235B6}" dt="2019-03-11T23:43:37.660" v="5462" actId="14100"/>
        <pc:sldMkLst>
          <pc:docMk/>
          <pc:sldMk cId="4021306233" sldId="309"/>
        </pc:sldMkLst>
        <pc:spChg chg="mod">
          <ac:chgData name="Richard Normandeau" userId="84cfa1303ce20c4a" providerId="LiveId" clId="{C90A310C-637F-442C-95A2-24198E2235B6}" dt="2019-03-11T20:32:26.263" v="4104" actId="122"/>
          <ac:spMkLst>
            <pc:docMk/>
            <pc:sldMk cId="4021306233" sldId="309"/>
            <ac:spMk id="2" creationId="{DF297FD4-99C0-4346-A336-906CC9DFA7A2}"/>
          </ac:spMkLst>
        </pc:spChg>
        <pc:spChg chg="mod">
          <ac:chgData name="Richard Normandeau" userId="84cfa1303ce20c4a" providerId="LiveId" clId="{C90A310C-637F-442C-95A2-24198E2235B6}" dt="2019-03-11T23:43:37.660" v="5462" actId="14100"/>
          <ac:spMkLst>
            <pc:docMk/>
            <pc:sldMk cId="4021306233" sldId="309"/>
            <ac:spMk id="3" creationId="{01D606C8-7636-464B-B5F4-C7EC4E0500C8}"/>
          </ac:spMkLst>
        </pc:spChg>
        <pc:picChg chg="add mod">
          <ac:chgData name="Richard Normandeau" userId="84cfa1303ce20c4a" providerId="LiveId" clId="{C90A310C-637F-442C-95A2-24198E2235B6}" dt="2019-03-11T20:37:11.257" v="4112" actId="14100"/>
          <ac:picMkLst>
            <pc:docMk/>
            <pc:sldMk cId="4021306233" sldId="309"/>
            <ac:picMk id="5" creationId="{1B8A9274-7469-460D-AA59-64133F215A8E}"/>
          </ac:picMkLst>
        </pc:picChg>
      </pc:sldChg>
      <pc:sldChg chg="addSp delSp modSp add mod ord setBg">
        <pc:chgData name="Richard Normandeau" userId="84cfa1303ce20c4a" providerId="LiveId" clId="{C90A310C-637F-442C-95A2-24198E2235B6}" dt="2019-03-12T00:31:49.836" v="6494" actId="20577"/>
        <pc:sldMkLst>
          <pc:docMk/>
          <pc:sldMk cId="2191985814" sldId="310"/>
        </pc:sldMkLst>
        <pc:spChg chg="mod">
          <ac:chgData name="Richard Normandeau" userId="84cfa1303ce20c4a" providerId="LiveId" clId="{C90A310C-637F-442C-95A2-24198E2235B6}" dt="2019-03-11T23:31:42.072" v="4886" actId="122"/>
          <ac:spMkLst>
            <pc:docMk/>
            <pc:sldMk cId="2191985814" sldId="310"/>
            <ac:spMk id="2" creationId="{C3B6C68C-6620-4E3F-B666-B1D6F4A4E329}"/>
          </ac:spMkLst>
        </pc:spChg>
        <pc:spChg chg="del mod">
          <ac:chgData name="Richard Normandeau" userId="84cfa1303ce20c4a" providerId="LiveId" clId="{C90A310C-637F-442C-95A2-24198E2235B6}" dt="2019-03-11T20:51:46.882" v="4402" actId="931"/>
          <ac:spMkLst>
            <pc:docMk/>
            <pc:sldMk cId="2191985814" sldId="310"/>
            <ac:spMk id="3" creationId="{819C44B2-DBFD-4024-9D1F-9960B7417412}"/>
          </ac:spMkLst>
        </pc:spChg>
        <pc:spChg chg="add mod">
          <ac:chgData name="Richard Normandeau" userId="84cfa1303ce20c4a" providerId="LiveId" clId="{C90A310C-637F-442C-95A2-24198E2235B6}" dt="2019-03-12T00:31:49.836" v="6494" actId="20577"/>
          <ac:spMkLst>
            <pc:docMk/>
            <pc:sldMk cId="2191985814" sldId="310"/>
            <ac:spMk id="10" creationId="{FB0E04A7-1716-4382-B619-0C35657ED51E}"/>
          </ac:spMkLst>
        </pc:spChg>
        <pc:spChg chg="add">
          <ac:chgData name="Richard Normandeau" userId="84cfa1303ce20c4a" providerId="LiveId" clId="{C90A310C-637F-442C-95A2-24198E2235B6}" dt="2019-03-11T21:00:48.930" v="4463" actId="26606"/>
          <ac:spMkLst>
            <pc:docMk/>
            <pc:sldMk cId="2191985814" sldId="310"/>
            <ac:spMk id="15" creationId="{48521FF3-894A-4A8D-BE99-3BDF66485E48}"/>
          </ac:spMkLst>
        </pc:spChg>
        <pc:picChg chg="add mod ord">
          <ac:chgData name="Richard Normandeau" userId="84cfa1303ce20c4a" providerId="LiveId" clId="{C90A310C-637F-442C-95A2-24198E2235B6}" dt="2019-03-11T23:31:10.915" v="4884" actId="1076"/>
          <ac:picMkLst>
            <pc:docMk/>
            <pc:sldMk cId="2191985814" sldId="310"/>
            <ac:picMk id="5" creationId="{299D3CB0-16C0-4518-AF3F-6C8AA2E35596}"/>
          </ac:picMkLst>
        </pc:picChg>
        <pc:picChg chg="add del mod">
          <ac:chgData name="Richard Normandeau" userId="84cfa1303ce20c4a" providerId="LiveId" clId="{C90A310C-637F-442C-95A2-24198E2235B6}" dt="2019-03-11T20:57:08.659" v="4449" actId="478"/>
          <ac:picMkLst>
            <pc:docMk/>
            <pc:sldMk cId="2191985814" sldId="310"/>
            <ac:picMk id="7" creationId="{FFB6555A-C6BC-4AFB-AC95-3393A7735C85}"/>
          </ac:picMkLst>
        </pc:picChg>
        <pc:picChg chg="add mod">
          <ac:chgData name="Richard Normandeau" userId="84cfa1303ce20c4a" providerId="LiveId" clId="{C90A310C-637F-442C-95A2-24198E2235B6}" dt="2019-03-11T23:31:13.985" v="4885" actId="1076"/>
          <ac:picMkLst>
            <pc:docMk/>
            <pc:sldMk cId="2191985814" sldId="310"/>
            <ac:picMk id="9" creationId="{EEA13163-930F-403E-AB6E-2AB16A3A274C}"/>
          </ac:picMkLst>
        </pc:picChg>
        <pc:cxnChg chg="add">
          <ac:chgData name="Richard Normandeau" userId="84cfa1303ce20c4a" providerId="LiveId" clId="{C90A310C-637F-442C-95A2-24198E2235B6}" dt="2019-03-11T21:00:48.930" v="4463" actId="26606"/>
          <ac:cxnSpMkLst>
            <pc:docMk/>
            <pc:sldMk cId="2191985814" sldId="310"/>
            <ac:cxnSpMk id="17" creationId="{0E945635-A0AC-4635-A740-B1CD7411DB9D}"/>
          </ac:cxnSpMkLst>
        </pc:cxnChg>
      </pc:sldChg>
      <pc:sldChg chg="addSp delSp modSp add mod ord setBg">
        <pc:chgData name="Richard Normandeau" userId="84cfa1303ce20c4a" providerId="LiveId" clId="{C90A310C-637F-442C-95A2-24198E2235B6}" dt="2019-03-12T00:25:48.461" v="6454"/>
        <pc:sldMkLst>
          <pc:docMk/>
          <pc:sldMk cId="2003352610" sldId="311"/>
        </pc:sldMkLst>
        <pc:spChg chg="mod">
          <ac:chgData name="Richard Normandeau" userId="84cfa1303ce20c4a" providerId="LiveId" clId="{C90A310C-637F-442C-95A2-24198E2235B6}" dt="2019-03-11T23:35:00.991" v="4918" actId="122"/>
          <ac:spMkLst>
            <pc:docMk/>
            <pc:sldMk cId="2003352610" sldId="311"/>
            <ac:spMk id="2" creationId="{3B656796-67F0-4037-AFC4-87794F8A8778}"/>
          </ac:spMkLst>
        </pc:spChg>
        <pc:spChg chg="del mod">
          <ac:chgData name="Richard Normandeau" userId="84cfa1303ce20c4a" providerId="LiveId" clId="{C90A310C-637F-442C-95A2-24198E2235B6}" dt="2019-03-11T23:33:19.324" v="4898" actId="931"/>
          <ac:spMkLst>
            <pc:docMk/>
            <pc:sldMk cId="2003352610" sldId="311"/>
            <ac:spMk id="3" creationId="{9BF775C4-3F6D-4507-B2C4-BCD30CD961FB}"/>
          </ac:spMkLst>
        </pc:spChg>
        <pc:spChg chg="add mod">
          <ac:chgData name="Richard Normandeau" userId="84cfa1303ce20c4a" providerId="LiveId" clId="{C90A310C-637F-442C-95A2-24198E2235B6}" dt="2019-03-11T23:40:21.329" v="5348" actId="12"/>
          <ac:spMkLst>
            <pc:docMk/>
            <pc:sldMk cId="2003352610" sldId="311"/>
            <ac:spMk id="12" creationId="{72378146-1C54-4833-AEB4-2FD8FF2B3716}"/>
          </ac:spMkLst>
        </pc:spChg>
        <pc:picChg chg="add del mod">
          <ac:chgData name="Richard Normandeau" userId="84cfa1303ce20c4a" providerId="LiveId" clId="{C90A310C-637F-442C-95A2-24198E2235B6}" dt="2019-03-11T23:34:17.565" v="4909" actId="26606"/>
          <ac:picMkLst>
            <pc:docMk/>
            <pc:sldMk cId="2003352610" sldId="311"/>
            <ac:picMk id="5" creationId="{2C433BBA-0D96-4405-855F-F921D02D77B3}"/>
          </ac:picMkLst>
        </pc:picChg>
        <pc:picChg chg="add mod">
          <ac:chgData name="Richard Normandeau" userId="84cfa1303ce20c4a" providerId="LiveId" clId="{C90A310C-637F-442C-95A2-24198E2235B6}" dt="2019-03-11T23:35:29.110" v="4925" actId="1076"/>
          <ac:picMkLst>
            <pc:docMk/>
            <pc:sldMk cId="2003352610" sldId="311"/>
            <ac:picMk id="7" creationId="{19113B6A-49E8-4027-B368-FBD9D8643BB1}"/>
          </ac:picMkLst>
        </pc:picChg>
        <pc:picChg chg="add mod">
          <ac:chgData name="Richard Normandeau" userId="84cfa1303ce20c4a" providerId="LiveId" clId="{C90A310C-637F-442C-95A2-24198E2235B6}" dt="2019-03-11T23:35:34.496" v="4926" actId="1076"/>
          <ac:picMkLst>
            <pc:docMk/>
            <pc:sldMk cId="2003352610" sldId="311"/>
            <ac:picMk id="10" creationId="{2C433BBA-0D96-4405-855F-F921D02D77B3}"/>
          </ac:picMkLst>
        </pc:picChg>
      </pc:sldChg>
      <pc:sldChg chg="addSp delSp modSp add mod ord setBg">
        <pc:chgData name="Richard Normandeau" userId="84cfa1303ce20c4a" providerId="LiveId" clId="{C90A310C-637F-442C-95A2-24198E2235B6}" dt="2019-03-12T19:30:11.231" v="6505" actId="122"/>
        <pc:sldMkLst>
          <pc:docMk/>
          <pc:sldMk cId="1641202581" sldId="312"/>
        </pc:sldMkLst>
        <pc:spChg chg="mod">
          <ac:chgData name="Richard Normandeau" userId="84cfa1303ce20c4a" providerId="LiveId" clId="{C90A310C-637F-442C-95A2-24198E2235B6}" dt="2019-03-12T19:30:11.231" v="6505" actId="122"/>
          <ac:spMkLst>
            <pc:docMk/>
            <pc:sldMk cId="1641202581" sldId="312"/>
            <ac:spMk id="2" creationId="{4BA5B8BE-D151-4808-B722-CD6C68669A4B}"/>
          </ac:spMkLst>
        </pc:spChg>
        <pc:spChg chg="del mod">
          <ac:chgData name="Richard Normandeau" userId="84cfa1303ce20c4a" providerId="LiveId" clId="{C90A310C-637F-442C-95A2-24198E2235B6}" dt="2019-03-11T23:57:53.337" v="5524" actId="931"/>
          <ac:spMkLst>
            <pc:docMk/>
            <pc:sldMk cId="1641202581" sldId="312"/>
            <ac:spMk id="3" creationId="{F103F34D-F6C2-44B0-917A-04DF69AD46CB}"/>
          </ac:spMkLst>
        </pc:spChg>
        <pc:spChg chg="add mod">
          <ac:chgData name="Richard Normandeau" userId="84cfa1303ce20c4a" providerId="LiveId" clId="{C90A310C-637F-442C-95A2-24198E2235B6}" dt="2019-03-12T00:16:30.194" v="6324" actId="6549"/>
          <ac:spMkLst>
            <pc:docMk/>
            <pc:sldMk cId="1641202581" sldId="312"/>
            <ac:spMk id="12" creationId="{B9121FC9-545E-4C1C-9EAF-8EC570E63F0C}"/>
          </ac:spMkLst>
        </pc:spChg>
        <pc:picChg chg="add del mod">
          <ac:chgData name="Richard Normandeau" userId="84cfa1303ce20c4a" providerId="LiveId" clId="{C90A310C-637F-442C-95A2-24198E2235B6}" dt="2019-03-11T23:58:56.093" v="5538" actId="26606"/>
          <ac:picMkLst>
            <pc:docMk/>
            <pc:sldMk cId="1641202581" sldId="312"/>
            <ac:picMk id="5" creationId="{6527AF60-1ED6-4F85-BEEE-704B994E87C8}"/>
          </ac:picMkLst>
        </pc:picChg>
        <pc:picChg chg="add mod">
          <ac:chgData name="Richard Normandeau" userId="84cfa1303ce20c4a" providerId="LiveId" clId="{C90A310C-637F-442C-95A2-24198E2235B6}" dt="2019-03-12T00:32:52.099" v="6498" actId="14100"/>
          <ac:picMkLst>
            <pc:docMk/>
            <pc:sldMk cId="1641202581" sldId="312"/>
            <ac:picMk id="7" creationId="{7198CE36-8A23-492F-89AC-E46BFBCCFF6C}"/>
          </ac:picMkLst>
        </pc:picChg>
        <pc:picChg chg="add mod">
          <ac:chgData name="Richard Normandeau" userId="84cfa1303ce20c4a" providerId="LiveId" clId="{C90A310C-637F-442C-95A2-24198E2235B6}" dt="2019-03-12T00:33:01.949" v="6500" actId="14100"/>
          <ac:picMkLst>
            <pc:docMk/>
            <pc:sldMk cId="1641202581" sldId="312"/>
            <ac:picMk id="10" creationId="{6527AF60-1ED6-4F85-BEEE-704B994E87C8}"/>
          </ac:picMkLst>
        </pc:picChg>
      </pc:sldChg>
      <pc:sldChg chg="addSp delSp modSp add mod setBg setClrOvrMap">
        <pc:chgData name="Richard Normandeau" userId="84cfa1303ce20c4a" providerId="LiveId" clId="{C90A310C-637F-442C-95A2-24198E2235B6}" dt="2019-03-12T19:59:34.153" v="6821" actId="26606"/>
        <pc:sldMkLst>
          <pc:docMk/>
          <pc:sldMk cId="3803137465" sldId="313"/>
        </pc:sldMkLst>
        <pc:spChg chg="mod">
          <ac:chgData name="Richard Normandeau" userId="84cfa1303ce20c4a" providerId="LiveId" clId="{C90A310C-637F-442C-95A2-24198E2235B6}" dt="2019-03-12T19:59:34.153" v="6821" actId="26606"/>
          <ac:spMkLst>
            <pc:docMk/>
            <pc:sldMk cId="3803137465" sldId="313"/>
            <ac:spMk id="2" creationId="{D04AFE62-63A2-4FF3-9362-E7441AE3D57D}"/>
          </ac:spMkLst>
        </pc:spChg>
        <pc:spChg chg="del">
          <ac:chgData name="Richard Normandeau" userId="84cfa1303ce20c4a" providerId="LiveId" clId="{C90A310C-637F-442C-95A2-24198E2235B6}" dt="2019-03-12T19:56:48.546" v="6811" actId="931"/>
          <ac:spMkLst>
            <pc:docMk/>
            <pc:sldMk cId="3803137465" sldId="313"/>
            <ac:spMk id="3" creationId="{D8B47946-D5F8-4137-B7D9-CE0722402E1A}"/>
          </ac:spMkLst>
        </pc:spChg>
        <pc:spChg chg="mod">
          <ac:chgData name="Richard Normandeau" userId="84cfa1303ce20c4a" providerId="LiveId" clId="{C90A310C-637F-442C-95A2-24198E2235B6}" dt="2019-03-12T19:59:34.153" v="6821" actId="26606"/>
          <ac:spMkLst>
            <pc:docMk/>
            <pc:sldMk cId="3803137465" sldId="313"/>
            <ac:spMk id="4" creationId="{F0466389-D8E5-4C02-86CB-2532881962AA}"/>
          </ac:spMkLst>
        </pc:spChg>
        <pc:spChg chg="add del">
          <ac:chgData name="Richard Normandeau" userId="84cfa1303ce20c4a" providerId="LiveId" clId="{C90A310C-637F-442C-95A2-24198E2235B6}" dt="2019-03-12T19:57:55.838" v="6817" actId="26606"/>
          <ac:spMkLst>
            <pc:docMk/>
            <pc:sldMk cId="3803137465" sldId="313"/>
            <ac:spMk id="11" creationId="{6C36D2F4-71BB-4B26-94DD-BC1F00A82492}"/>
          </ac:spMkLst>
        </pc:spChg>
        <pc:spChg chg="add del">
          <ac:chgData name="Richard Normandeau" userId="84cfa1303ce20c4a" providerId="LiveId" clId="{C90A310C-637F-442C-95A2-24198E2235B6}" dt="2019-03-12T19:57:55.838" v="6817" actId="26606"/>
          <ac:spMkLst>
            <pc:docMk/>
            <pc:sldMk cId="3803137465" sldId="313"/>
            <ac:spMk id="15" creationId="{B33DBEF2-0A54-4CCF-952F-ABFA981C6472}"/>
          </ac:spMkLst>
        </pc:spChg>
        <pc:spChg chg="add del">
          <ac:chgData name="Richard Normandeau" userId="84cfa1303ce20c4a" providerId="LiveId" clId="{C90A310C-637F-442C-95A2-24198E2235B6}" dt="2019-03-12T19:58:06.135" v="6819" actId="26606"/>
          <ac:spMkLst>
            <pc:docMk/>
            <pc:sldMk cId="3803137465" sldId="313"/>
            <ac:spMk id="17" creationId="{133582B0-6831-409C-9D4E-4AE274BC8A49}"/>
          </ac:spMkLst>
        </pc:spChg>
        <pc:spChg chg="add del">
          <ac:chgData name="Richard Normandeau" userId="84cfa1303ce20c4a" providerId="LiveId" clId="{C90A310C-637F-442C-95A2-24198E2235B6}" dt="2019-03-12T19:59:34.153" v="6821" actId="26606"/>
          <ac:spMkLst>
            <pc:docMk/>
            <pc:sldMk cId="3803137465" sldId="313"/>
            <ac:spMk id="20" creationId="{6C36D2F4-71BB-4B26-94DD-BC1F00A82492}"/>
          </ac:spMkLst>
        </pc:spChg>
        <pc:picChg chg="add mod ord">
          <ac:chgData name="Richard Normandeau" userId="84cfa1303ce20c4a" providerId="LiveId" clId="{C90A310C-637F-442C-95A2-24198E2235B6}" dt="2019-03-12T19:59:34.153" v="6821" actId="26606"/>
          <ac:picMkLst>
            <pc:docMk/>
            <pc:sldMk cId="3803137465" sldId="313"/>
            <ac:picMk id="6" creationId="{DEC5724E-CF74-40D1-A0D7-11FD12983B1D}"/>
          </ac:picMkLst>
        </pc:picChg>
        <pc:cxnChg chg="add del">
          <ac:chgData name="Richard Normandeau" userId="84cfa1303ce20c4a" providerId="LiveId" clId="{C90A310C-637F-442C-95A2-24198E2235B6}" dt="2019-03-12T19:57:55.838" v="6817" actId="26606"/>
          <ac:cxnSpMkLst>
            <pc:docMk/>
            <pc:sldMk cId="3803137465" sldId="313"/>
            <ac:cxnSpMk id="13" creationId="{6B364F89-F830-420F-9F49-95136CBDC2BC}"/>
          </ac:cxnSpMkLst>
        </pc:cxnChg>
        <pc:cxnChg chg="add del">
          <ac:chgData name="Richard Normandeau" userId="84cfa1303ce20c4a" providerId="LiveId" clId="{C90A310C-637F-442C-95A2-24198E2235B6}" dt="2019-03-12T19:58:06.135" v="6819" actId="26606"/>
          <ac:cxnSpMkLst>
            <pc:docMk/>
            <pc:sldMk cId="3803137465" sldId="313"/>
            <ac:cxnSpMk id="18" creationId="{1EB1EC85-96A8-462C-A267-95A4B9459446}"/>
          </ac:cxnSpMkLst>
        </pc:cxnChg>
        <pc:cxnChg chg="add del">
          <ac:chgData name="Richard Normandeau" userId="84cfa1303ce20c4a" providerId="LiveId" clId="{C90A310C-637F-442C-95A2-24198E2235B6}" dt="2019-03-12T19:59:34.153" v="6821" actId="26606"/>
          <ac:cxnSpMkLst>
            <pc:docMk/>
            <pc:sldMk cId="3803137465" sldId="313"/>
            <ac:cxnSpMk id="21" creationId="{6B364F89-F830-420F-9F49-95136CBDC2BC}"/>
          </ac:cxnSpMkLst>
        </pc:cxnChg>
      </pc:sldChg>
      <pc:sldChg chg="addSp modSp add mod setBg">
        <pc:chgData name="Richard Normandeau" userId="84cfa1303ce20c4a" providerId="LiveId" clId="{C90A310C-637F-442C-95A2-24198E2235B6}" dt="2019-03-12T20:04:10.675" v="6827" actId="26606"/>
        <pc:sldMkLst>
          <pc:docMk/>
          <pc:sldMk cId="967449382" sldId="314"/>
        </pc:sldMkLst>
        <pc:spChg chg="add">
          <ac:chgData name="Richard Normandeau" userId="84cfa1303ce20c4a" providerId="LiveId" clId="{C90A310C-637F-442C-95A2-24198E2235B6}" dt="2019-03-12T20:04:10.675" v="6827" actId="26606"/>
          <ac:spMkLst>
            <pc:docMk/>
            <pc:sldMk cId="967449382" sldId="314"/>
            <ac:spMk id="8" creationId="{289A92E9-3C43-426A-BECD-CD99EB0BB217}"/>
          </ac:spMkLst>
        </pc:spChg>
        <pc:picChg chg="add mod">
          <ac:chgData name="Richard Normandeau" userId="84cfa1303ce20c4a" providerId="LiveId" clId="{C90A310C-637F-442C-95A2-24198E2235B6}" dt="2019-03-12T20:04:10.675" v="6827" actId="26606"/>
          <ac:picMkLst>
            <pc:docMk/>
            <pc:sldMk cId="967449382" sldId="314"/>
            <ac:picMk id="3" creationId="{8D8DE31B-EF8A-4413-9CFF-1746733944B9}"/>
          </ac:picMkLst>
        </pc:picChg>
      </pc:sldChg>
      <pc:sldMasterChg chg="setBg modSldLayout">
        <pc:chgData name="Richard Normandeau" userId="84cfa1303ce20c4a" providerId="LiveId" clId="{C90A310C-637F-442C-95A2-24198E2235B6}" dt="2019-03-12T00:26:26.085" v="6485"/>
        <pc:sldMasterMkLst>
          <pc:docMk/>
          <pc:sldMasterMk cId="1911530961" sldId="2147483648"/>
        </pc:sldMasterMkLst>
        <pc:sldLayoutChg chg="setBg">
          <pc:chgData name="Richard Normandeau" userId="84cfa1303ce20c4a" providerId="LiveId" clId="{C90A310C-637F-442C-95A2-24198E2235B6}" dt="2019-03-12T00:26:26.085" v="6485"/>
          <pc:sldLayoutMkLst>
            <pc:docMk/>
            <pc:sldMasterMk cId="1911530961" sldId="2147483648"/>
            <pc:sldLayoutMk cId="602983428" sldId="2147483649"/>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1929881882" sldId="2147483650"/>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1223285802" sldId="2147483651"/>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585889064" sldId="2147483652"/>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1136649152" sldId="2147483653"/>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1217491779" sldId="2147483654"/>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544882404" sldId="2147483655"/>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624239288" sldId="2147483656"/>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208485492" sldId="2147483657"/>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945953385" sldId="2147483658"/>
          </pc:sldLayoutMkLst>
        </pc:sldLayoutChg>
        <pc:sldLayoutChg chg="setBg">
          <pc:chgData name="Richard Normandeau" userId="84cfa1303ce20c4a" providerId="LiveId" clId="{C90A310C-637F-442C-95A2-24198E2235B6}" dt="2019-03-12T00:26:26.085" v="6485"/>
          <pc:sldLayoutMkLst>
            <pc:docMk/>
            <pc:sldMasterMk cId="1911530961" sldId="2147483648"/>
            <pc:sldLayoutMk cId="1602498124" sldId="2147483659"/>
          </pc:sldLayoutMkLst>
        </pc:sldLayoutChg>
      </pc:sldMasterChg>
      <pc:sldMasterChg chg="setBg modSldLayout">
        <pc:chgData name="Richard Normandeau" userId="84cfa1303ce20c4a" providerId="LiveId" clId="{C90A310C-637F-442C-95A2-24198E2235B6}" dt="2019-03-12T00:26:26.085" v="6485"/>
        <pc:sldMasterMkLst>
          <pc:docMk/>
          <pc:sldMasterMk cId="3184122265" sldId="2147483660"/>
        </pc:sldMasterMkLst>
        <pc:sldLayoutChg chg="setBg">
          <pc:chgData name="Richard Normandeau" userId="84cfa1303ce20c4a" providerId="LiveId" clId="{C90A310C-637F-442C-95A2-24198E2235B6}" dt="2019-03-12T00:26:26.085" v="6485"/>
          <pc:sldLayoutMkLst>
            <pc:docMk/>
            <pc:sldMasterMk cId="3184122265" sldId="2147483660"/>
            <pc:sldLayoutMk cId="1885525206" sldId="2147483661"/>
          </pc:sldLayoutMkLst>
        </pc:sldLayoutChg>
      </pc:sldMasterChg>
    </pc:docChg>
  </pc:docChgLst>
  <pc:docChgLst>
    <pc:chgData name="Richard Normandeau" userId="84cfa1303ce20c4a" providerId="LiveId" clId="{B33A0ED2-96D2-4E25-9A2E-91CC4DFA07F4}"/>
    <pc:docChg chg="undo redo custSel mod addSld delSld modSld sldOrd">
      <pc:chgData name="Richard Normandeau" userId="84cfa1303ce20c4a" providerId="LiveId" clId="{B33A0ED2-96D2-4E25-9A2E-91CC4DFA07F4}" dt="2019-01-21T23:59:57.417" v="3836" actId="6549"/>
      <pc:docMkLst>
        <pc:docMk/>
      </pc:docMkLst>
      <pc:sldChg chg="modSp">
        <pc:chgData name="Richard Normandeau" userId="84cfa1303ce20c4a" providerId="LiveId" clId="{B33A0ED2-96D2-4E25-9A2E-91CC4DFA07F4}" dt="2019-01-21T23:59:57.417" v="3836" actId="6549"/>
        <pc:sldMkLst>
          <pc:docMk/>
          <pc:sldMk cId="3548594119" sldId="273"/>
        </pc:sldMkLst>
        <pc:spChg chg="mod">
          <ac:chgData name="Richard Normandeau" userId="84cfa1303ce20c4a" providerId="LiveId" clId="{B33A0ED2-96D2-4E25-9A2E-91CC4DFA07F4}" dt="2019-01-21T23:59:57.417" v="3836" actId="6549"/>
          <ac:spMkLst>
            <pc:docMk/>
            <pc:sldMk cId="3548594119" sldId="273"/>
            <ac:spMk id="3" creationId="{F719297B-85C5-4AEB-A733-86309FCD2EBF}"/>
          </ac:spMkLst>
        </pc:spChg>
      </pc:sldChg>
      <pc:sldChg chg="addSp delSp modSp add mod setBg">
        <pc:chgData name="Richard Normandeau" userId="84cfa1303ce20c4a" providerId="LiveId" clId="{B33A0ED2-96D2-4E25-9A2E-91CC4DFA07F4}" dt="2019-01-19T20:15:09.649" v="42" actId="26606"/>
        <pc:sldMkLst>
          <pc:docMk/>
          <pc:sldMk cId="2038157441" sldId="283"/>
        </pc:sldMkLst>
        <pc:spChg chg="add del">
          <ac:chgData name="Richard Normandeau" userId="84cfa1303ce20c4a" providerId="LiveId" clId="{B33A0ED2-96D2-4E25-9A2E-91CC4DFA07F4}" dt="2019-01-19T20:12:11.974" v="31" actId="26606"/>
          <ac:spMkLst>
            <pc:docMk/>
            <pc:sldMk cId="2038157441" sldId="283"/>
            <ac:spMk id="9" creationId="{56827C3C-D52F-46CE-A441-3CD6A1A6A0A2}"/>
          </ac:spMkLst>
        </pc:spChg>
        <pc:spChg chg="add del">
          <ac:chgData name="Richard Normandeau" userId="84cfa1303ce20c4a" providerId="LiveId" clId="{B33A0ED2-96D2-4E25-9A2E-91CC4DFA07F4}" dt="2019-01-19T20:12:11.974" v="31" actId="26606"/>
          <ac:spMkLst>
            <pc:docMk/>
            <pc:sldMk cId="2038157441" sldId="283"/>
            <ac:spMk id="10" creationId="{F52A8B51-0A89-497B-B882-6658E029A3F9}"/>
          </ac:spMkLst>
        </pc:spChg>
        <pc:spChg chg="add del">
          <ac:chgData name="Richard Normandeau" userId="84cfa1303ce20c4a" providerId="LiveId" clId="{B33A0ED2-96D2-4E25-9A2E-91CC4DFA07F4}" dt="2019-01-19T20:12:25.839" v="37" actId="26606"/>
          <ac:spMkLst>
            <pc:docMk/>
            <pc:sldMk cId="2038157441" sldId="283"/>
            <ac:spMk id="11" creationId="{AA3CC463-F933-4AC4-86E1-5AC14B0C3163}"/>
          </ac:spMkLst>
        </pc:spChg>
        <pc:spChg chg="add del">
          <ac:chgData name="Richard Normandeau" userId="84cfa1303ce20c4a" providerId="LiveId" clId="{B33A0ED2-96D2-4E25-9A2E-91CC4DFA07F4}" dt="2019-01-19T20:12:25.839" v="37" actId="26606"/>
          <ac:spMkLst>
            <pc:docMk/>
            <pc:sldMk cId="2038157441" sldId="283"/>
            <ac:spMk id="13" creationId="{6025D2DB-A12A-44DB-B00E-F4D622329EDD}"/>
          </ac:spMkLst>
        </pc:spChg>
        <pc:spChg chg="add del">
          <ac:chgData name="Richard Normandeau" userId="84cfa1303ce20c4a" providerId="LiveId" clId="{B33A0ED2-96D2-4E25-9A2E-91CC4DFA07F4}" dt="2019-01-19T20:12:25.839" v="37" actId="26606"/>
          <ac:spMkLst>
            <pc:docMk/>
            <pc:sldMk cId="2038157441" sldId="283"/>
            <ac:spMk id="15" creationId="{CE7E7877-F64E-4EEA-B778-138031EFF874}"/>
          </ac:spMkLst>
        </pc:spChg>
        <pc:spChg chg="add del">
          <ac:chgData name="Richard Normandeau" userId="84cfa1303ce20c4a" providerId="LiveId" clId="{B33A0ED2-96D2-4E25-9A2E-91CC4DFA07F4}" dt="2019-01-19T20:12:11.974" v="31" actId="26606"/>
          <ac:spMkLst>
            <pc:docMk/>
            <pc:sldMk cId="2038157441" sldId="283"/>
            <ac:spMk id="16" creationId="{EB1CEFBF-6F09-4052-862B-E219DA15757E}"/>
          </ac:spMkLst>
        </pc:spChg>
        <pc:spChg chg="add del">
          <ac:chgData name="Richard Normandeau" userId="84cfa1303ce20c4a" providerId="LiveId" clId="{B33A0ED2-96D2-4E25-9A2E-91CC4DFA07F4}" dt="2019-01-19T20:12:25.839" v="37" actId="26606"/>
          <ac:spMkLst>
            <pc:docMk/>
            <pc:sldMk cId="2038157441" sldId="283"/>
            <ac:spMk id="17" creationId="{7DD6C4F3-70FD-4F13-919C-702EE4886499}"/>
          </ac:spMkLst>
        </pc:spChg>
        <pc:spChg chg="add del">
          <ac:chgData name="Richard Normandeau" userId="84cfa1303ce20c4a" providerId="LiveId" clId="{B33A0ED2-96D2-4E25-9A2E-91CC4DFA07F4}" dt="2019-01-19T20:12:11.974" v="31" actId="26606"/>
          <ac:spMkLst>
            <pc:docMk/>
            <pc:sldMk cId="2038157441" sldId="283"/>
            <ac:spMk id="18" creationId="{BCB5D417-2A71-445D-B4C7-9E814D633D33}"/>
          </ac:spMkLst>
        </pc:spChg>
        <pc:picChg chg="add mod ord">
          <ac:chgData name="Richard Normandeau" userId="84cfa1303ce20c4a" providerId="LiveId" clId="{B33A0ED2-96D2-4E25-9A2E-91CC4DFA07F4}" dt="2019-01-19T20:15:09.649" v="42" actId="26606"/>
          <ac:picMkLst>
            <pc:docMk/>
            <pc:sldMk cId="2038157441" sldId="283"/>
            <ac:picMk id="3" creationId="{F49B9FEC-8FD0-40AD-B94D-C1F4619B8DC7}"/>
          </ac:picMkLst>
        </pc:picChg>
        <pc:picChg chg="add mod ord">
          <ac:chgData name="Richard Normandeau" userId="84cfa1303ce20c4a" providerId="LiveId" clId="{B33A0ED2-96D2-4E25-9A2E-91CC4DFA07F4}" dt="2019-01-19T20:15:09.649" v="42" actId="26606"/>
          <ac:picMkLst>
            <pc:docMk/>
            <pc:sldMk cId="2038157441" sldId="283"/>
            <ac:picMk id="5" creationId="{945CB127-F602-4095-860A-BFEFEDEEAB14}"/>
          </ac:picMkLst>
        </pc:picChg>
        <pc:picChg chg="add mod">
          <ac:chgData name="Richard Normandeau" userId="84cfa1303ce20c4a" providerId="LiveId" clId="{B33A0ED2-96D2-4E25-9A2E-91CC4DFA07F4}" dt="2019-01-19T20:15:09.649" v="42" actId="26606"/>
          <ac:picMkLst>
            <pc:docMk/>
            <pc:sldMk cId="2038157441" sldId="283"/>
            <ac:picMk id="7" creationId="{E4AF8EBF-6563-491E-B82E-EA60C263E10B}"/>
          </ac:picMkLst>
        </pc:picChg>
        <pc:cxnChg chg="add del">
          <ac:chgData name="Richard Normandeau" userId="84cfa1303ce20c4a" providerId="LiveId" clId="{B33A0ED2-96D2-4E25-9A2E-91CC4DFA07F4}" dt="2019-01-19T20:12:07.257" v="27" actId="26606"/>
          <ac:cxnSpMkLst>
            <pc:docMk/>
            <pc:sldMk cId="2038157441" sldId="283"/>
            <ac:cxnSpMk id="12" creationId="{DCD67800-37AC-4E14-89B0-F79DCB3FB86D}"/>
          </ac:cxnSpMkLst>
        </pc:cxnChg>
        <pc:cxnChg chg="add del">
          <ac:chgData name="Richard Normandeau" userId="84cfa1303ce20c4a" providerId="LiveId" clId="{B33A0ED2-96D2-4E25-9A2E-91CC4DFA07F4}" dt="2019-01-19T20:12:07.257" v="27" actId="26606"/>
          <ac:cxnSpMkLst>
            <pc:docMk/>
            <pc:sldMk cId="2038157441" sldId="283"/>
            <ac:cxnSpMk id="14" creationId="{20F1788F-A5AE-4188-8274-F7F2E3833ECD}"/>
          </ac:cxnSpMkLst>
        </pc:cxnChg>
        <pc:cxnChg chg="add del">
          <ac:chgData name="Richard Normandeau" userId="84cfa1303ce20c4a" providerId="LiveId" clId="{B33A0ED2-96D2-4E25-9A2E-91CC4DFA07F4}" dt="2019-01-19T20:15:09.649" v="42" actId="26606"/>
          <ac:cxnSpMkLst>
            <pc:docMk/>
            <pc:sldMk cId="2038157441" sldId="283"/>
            <ac:cxnSpMk id="19" creationId="{DCD67800-37AC-4E14-89B0-F79DCB3FB86D}"/>
          </ac:cxnSpMkLst>
        </pc:cxnChg>
        <pc:cxnChg chg="add del">
          <ac:chgData name="Richard Normandeau" userId="84cfa1303ce20c4a" providerId="LiveId" clId="{B33A0ED2-96D2-4E25-9A2E-91CC4DFA07F4}" dt="2019-01-19T20:15:09.649" v="42" actId="26606"/>
          <ac:cxnSpMkLst>
            <pc:docMk/>
            <pc:sldMk cId="2038157441" sldId="283"/>
            <ac:cxnSpMk id="20" creationId="{20F1788F-A5AE-4188-8274-F7F2E3833ECD}"/>
          </ac:cxnSpMkLst>
        </pc:cxnChg>
      </pc:sldChg>
      <pc:sldChg chg="addSp delSp modSp add">
        <pc:chgData name="Richard Normandeau" userId="84cfa1303ce20c4a" providerId="LiveId" clId="{B33A0ED2-96D2-4E25-9A2E-91CC4DFA07F4}" dt="2019-01-19T20:22:54.315" v="77" actId="1076"/>
        <pc:sldMkLst>
          <pc:docMk/>
          <pc:sldMk cId="498618257" sldId="284"/>
        </pc:sldMkLst>
        <pc:spChg chg="mod">
          <ac:chgData name="Richard Normandeau" userId="84cfa1303ce20c4a" providerId="LiveId" clId="{B33A0ED2-96D2-4E25-9A2E-91CC4DFA07F4}" dt="2019-01-19T20:22:52.494" v="76" actId="122"/>
          <ac:spMkLst>
            <pc:docMk/>
            <pc:sldMk cId="498618257" sldId="284"/>
            <ac:spMk id="2" creationId="{716C3880-67DF-4F8A-9688-B1D3C4DE0766}"/>
          </ac:spMkLst>
        </pc:spChg>
        <pc:spChg chg="del mod">
          <ac:chgData name="Richard Normandeau" userId="84cfa1303ce20c4a" providerId="LiveId" clId="{B33A0ED2-96D2-4E25-9A2E-91CC4DFA07F4}" dt="2019-01-19T20:21:55.353" v="50" actId="931"/>
          <ac:spMkLst>
            <pc:docMk/>
            <pc:sldMk cId="498618257" sldId="284"/>
            <ac:spMk id="3" creationId="{76EAFED8-4999-452D-88B7-253D6B41119B}"/>
          </ac:spMkLst>
        </pc:spChg>
        <pc:picChg chg="add mod">
          <ac:chgData name="Richard Normandeau" userId="84cfa1303ce20c4a" providerId="LiveId" clId="{B33A0ED2-96D2-4E25-9A2E-91CC4DFA07F4}" dt="2019-01-19T20:22:54.315" v="77" actId="1076"/>
          <ac:picMkLst>
            <pc:docMk/>
            <pc:sldMk cId="498618257" sldId="284"/>
            <ac:picMk id="5" creationId="{C037AC12-C99A-45E5-A289-62DFFDBDC933}"/>
          </ac:picMkLst>
        </pc:picChg>
      </pc:sldChg>
      <pc:sldChg chg="addSp delSp modSp add">
        <pc:chgData name="Richard Normandeau" userId="84cfa1303ce20c4a" providerId="LiveId" clId="{B33A0ED2-96D2-4E25-9A2E-91CC4DFA07F4}" dt="2019-01-19T20:45:06.233" v="790" actId="6549"/>
        <pc:sldMkLst>
          <pc:docMk/>
          <pc:sldMk cId="2811294395" sldId="286"/>
        </pc:sldMkLst>
        <pc:spChg chg="mod">
          <ac:chgData name="Richard Normandeau" userId="84cfa1303ce20c4a" providerId="LiveId" clId="{B33A0ED2-96D2-4E25-9A2E-91CC4DFA07F4}" dt="2019-01-19T20:45:06.233" v="790" actId="6549"/>
          <ac:spMkLst>
            <pc:docMk/>
            <pc:sldMk cId="2811294395" sldId="286"/>
            <ac:spMk id="2" creationId="{D995DD81-5830-49F6-ABC3-97E31B395009}"/>
          </ac:spMkLst>
        </pc:spChg>
        <pc:spChg chg="del">
          <ac:chgData name="Richard Normandeau" userId="84cfa1303ce20c4a" providerId="LiveId" clId="{B33A0ED2-96D2-4E25-9A2E-91CC4DFA07F4}" dt="2019-01-19T20:31:26.101" v="275" actId="931"/>
          <ac:spMkLst>
            <pc:docMk/>
            <pc:sldMk cId="2811294395" sldId="286"/>
            <ac:spMk id="3" creationId="{70290DFB-5341-49A3-844D-4A5E0EE3EAAE}"/>
          </ac:spMkLst>
        </pc:spChg>
        <pc:picChg chg="add mod">
          <ac:chgData name="Richard Normandeau" userId="84cfa1303ce20c4a" providerId="LiveId" clId="{B33A0ED2-96D2-4E25-9A2E-91CC4DFA07F4}" dt="2019-01-19T20:31:34.221" v="279" actId="1076"/>
          <ac:picMkLst>
            <pc:docMk/>
            <pc:sldMk cId="2811294395" sldId="286"/>
            <ac:picMk id="5" creationId="{DFBA450C-1EA9-4356-B38E-7F51D380C01F}"/>
          </ac:picMkLst>
        </pc:picChg>
      </pc:sldChg>
      <pc:sldChg chg="addSp delSp modSp add mod setBg">
        <pc:chgData name="Richard Normandeau" userId="84cfa1303ce20c4a" providerId="LiveId" clId="{B33A0ED2-96D2-4E25-9A2E-91CC4DFA07F4}" dt="2019-01-19T21:10:01.624" v="1350" actId="313"/>
        <pc:sldMkLst>
          <pc:docMk/>
          <pc:sldMk cId="3822970330" sldId="287"/>
        </pc:sldMkLst>
        <pc:spChg chg="add del mod">
          <ac:chgData name="Richard Normandeau" userId="84cfa1303ce20c4a" providerId="LiveId" clId="{B33A0ED2-96D2-4E25-9A2E-91CC4DFA07F4}" dt="2019-01-19T20:56:52.695" v="865" actId="27636"/>
          <ac:spMkLst>
            <pc:docMk/>
            <pc:sldMk cId="3822970330" sldId="287"/>
            <ac:spMk id="2" creationId="{4AB57579-27F4-4AAD-A319-3D357A265B44}"/>
          </ac:spMkLst>
        </pc:spChg>
        <pc:spChg chg="add del mod">
          <ac:chgData name="Richard Normandeau" userId="84cfa1303ce20c4a" providerId="LiveId" clId="{B33A0ED2-96D2-4E25-9A2E-91CC4DFA07F4}" dt="2019-01-19T20:55:04.310" v="807" actId="931"/>
          <ac:spMkLst>
            <pc:docMk/>
            <pc:sldMk cId="3822970330" sldId="287"/>
            <ac:spMk id="3" creationId="{59D461C5-7EE6-4BCC-BA43-534BC3C5C3F3}"/>
          </ac:spMkLst>
        </pc:spChg>
        <pc:spChg chg="add mod">
          <ac:chgData name="Richard Normandeau" userId="84cfa1303ce20c4a" providerId="LiveId" clId="{B33A0ED2-96D2-4E25-9A2E-91CC4DFA07F4}" dt="2019-01-19T21:10:01.624" v="1350" actId="313"/>
          <ac:spMkLst>
            <pc:docMk/>
            <pc:sldMk cId="3822970330" sldId="287"/>
            <ac:spMk id="7" creationId="{425C78FE-A5FA-4BF8-B4E2-B871DF48D2F8}"/>
          </ac:spMkLst>
        </pc:spChg>
        <pc:spChg chg="add del">
          <ac:chgData name="Richard Normandeau" userId="84cfa1303ce20c4a" providerId="LiveId" clId="{B33A0ED2-96D2-4E25-9A2E-91CC4DFA07F4}" dt="2019-01-19T20:54:58.147" v="801" actId="26606"/>
          <ac:spMkLst>
            <pc:docMk/>
            <pc:sldMk cId="3822970330" sldId="287"/>
            <ac:spMk id="10" creationId="{06122B88-CC8E-42B9-AF75-84DC099EFD78}"/>
          </ac:spMkLst>
        </pc:spChg>
        <pc:spChg chg="add del">
          <ac:chgData name="Richard Normandeau" userId="84cfa1303ce20c4a" providerId="LiveId" clId="{B33A0ED2-96D2-4E25-9A2E-91CC4DFA07F4}" dt="2019-01-19T20:54:58.147" v="801" actId="26606"/>
          <ac:spMkLst>
            <pc:docMk/>
            <pc:sldMk cId="3822970330" sldId="287"/>
            <ac:spMk id="14" creationId="{289A92E9-3C43-426A-BECD-CD99EB0BB217}"/>
          </ac:spMkLst>
        </pc:spChg>
        <pc:spChg chg="add del">
          <ac:chgData name="Richard Normandeau" userId="84cfa1303ce20c4a" providerId="LiveId" clId="{B33A0ED2-96D2-4E25-9A2E-91CC4DFA07F4}" dt="2019-01-19T20:55:00.981" v="803" actId="26606"/>
          <ac:spMkLst>
            <pc:docMk/>
            <pc:sldMk cId="3822970330" sldId="287"/>
            <ac:spMk id="16" creationId="{9264E464-C539-4C5A-9949-AC80F510CCED}"/>
          </ac:spMkLst>
        </pc:spChg>
        <pc:spChg chg="add del">
          <ac:chgData name="Richard Normandeau" userId="84cfa1303ce20c4a" providerId="LiveId" clId="{B33A0ED2-96D2-4E25-9A2E-91CC4DFA07F4}" dt="2019-01-19T20:55:00.981" v="803" actId="26606"/>
          <ac:spMkLst>
            <pc:docMk/>
            <pc:sldMk cId="3822970330" sldId="287"/>
            <ac:spMk id="17" creationId="{4A8D4180-174B-425C-8200-7A023B193ABD}"/>
          </ac:spMkLst>
        </pc:spChg>
        <pc:spChg chg="add del">
          <ac:chgData name="Richard Normandeau" userId="84cfa1303ce20c4a" providerId="LiveId" clId="{B33A0ED2-96D2-4E25-9A2E-91CC4DFA07F4}" dt="2019-01-19T20:55:00.981" v="803" actId="26606"/>
          <ac:spMkLst>
            <pc:docMk/>
            <pc:sldMk cId="3822970330" sldId="287"/>
            <ac:spMk id="18" creationId="{E9C79DBE-30BD-4584-96F9-4CC2DB7CDC72}"/>
          </ac:spMkLst>
        </pc:spChg>
        <pc:spChg chg="add del">
          <ac:chgData name="Richard Normandeau" userId="84cfa1303ce20c4a" providerId="LiveId" clId="{B33A0ED2-96D2-4E25-9A2E-91CC4DFA07F4}" dt="2019-01-19T20:55:00.981" v="803" actId="26606"/>
          <ac:spMkLst>
            <pc:docMk/>
            <pc:sldMk cId="3822970330" sldId="287"/>
            <ac:spMk id="20" creationId="{695D5710-232A-4392-B5E2-6C3FC0C4A768}"/>
          </ac:spMkLst>
        </pc:spChg>
        <pc:picChg chg="add del mod">
          <ac:chgData name="Richard Normandeau" userId="84cfa1303ce20c4a" providerId="LiveId" clId="{B33A0ED2-96D2-4E25-9A2E-91CC4DFA07F4}" dt="2019-01-19T20:55:15.006" v="808" actId="26606"/>
          <ac:picMkLst>
            <pc:docMk/>
            <pc:sldMk cId="3822970330" sldId="287"/>
            <ac:picMk id="5" creationId="{BDB125EB-CB5C-437B-ADB5-BD813A22F150}"/>
          </ac:picMkLst>
        </pc:picChg>
        <pc:picChg chg="add mod">
          <ac:chgData name="Richard Normandeau" userId="84cfa1303ce20c4a" providerId="LiveId" clId="{B33A0ED2-96D2-4E25-9A2E-91CC4DFA07F4}" dt="2019-01-19T21:02:18.173" v="1151" actId="14100"/>
          <ac:picMkLst>
            <pc:docMk/>
            <pc:sldMk cId="3822970330" sldId="287"/>
            <ac:picMk id="8" creationId="{BDB125EB-CB5C-437B-ADB5-BD813A22F150}"/>
          </ac:picMkLst>
        </pc:picChg>
        <pc:cxnChg chg="add del">
          <ac:chgData name="Richard Normandeau" userId="84cfa1303ce20c4a" providerId="LiveId" clId="{B33A0ED2-96D2-4E25-9A2E-91CC4DFA07F4}" dt="2019-01-19T20:54:58.147" v="801" actId="26606"/>
          <ac:cxnSpMkLst>
            <pc:docMk/>
            <pc:sldMk cId="3822970330" sldId="287"/>
            <ac:cxnSpMk id="12" creationId="{BC840618-DABF-4DA8-AC4A-213254D25652}"/>
          </ac:cxnSpMkLst>
        </pc:cxnChg>
        <pc:cxnChg chg="add del">
          <ac:chgData name="Richard Normandeau" userId="84cfa1303ce20c4a" providerId="LiveId" clId="{B33A0ED2-96D2-4E25-9A2E-91CC4DFA07F4}" dt="2019-01-19T20:55:00.981" v="803" actId="26606"/>
          <ac:cxnSpMkLst>
            <pc:docMk/>
            <pc:sldMk cId="3822970330" sldId="287"/>
            <ac:cxnSpMk id="19" creationId="{99F3B66A-5147-4765-B206-AD39D6D8DB8A}"/>
          </ac:cxnSpMkLst>
        </pc:cxnChg>
      </pc:sldChg>
      <pc:sldChg chg="addSp delSp modSp add mod setBg">
        <pc:chgData name="Richard Normandeau" userId="84cfa1303ce20c4a" providerId="LiveId" clId="{B33A0ED2-96D2-4E25-9A2E-91CC4DFA07F4}" dt="2019-01-19T22:15:27.636" v="1848" actId="20577"/>
        <pc:sldMkLst>
          <pc:docMk/>
          <pc:sldMk cId="2504135773" sldId="288"/>
        </pc:sldMkLst>
        <pc:spChg chg="add del mod">
          <ac:chgData name="Richard Normandeau" userId="84cfa1303ce20c4a" providerId="LiveId" clId="{B33A0ED2-96D2-4E25-9A2E-91CC4DFA07F4}" dt="2019-01-19T22:15:27.636" v="1848" actId="20577"/>
          <ac:spMkLst>
            <pc:docMk/>
            <pc:sldMk cId="2504135773" sldId="288"/>
            <ac:spMk id="2" creationId="{DBF7E5E1-FE1A-42FE-BC98-2F730FDB9B2A}"/>
          </ac:spMkLst>
        </pc:spChg>
        <pc:spChg chg="del">
          <ac:chgData name="Richard Normandeau" userId="84cfa1303ce20c4a" providerId="LiveId" clId="{B33A0ED2-96D2-4E25-9A2E-91CC4DFA07F4}" dt="2019-01-19T21:38:43.784" v="1352" actId="931"/>
          <ac:spMkLst>
            <pc:docMk/>
            <pc:sldMk cId="2504135773" sldId="288"/>
            <ac:spMk id="3" creationId="{899F3084-04A4-45E8-BC16-3F2319F8B772}"/>
          </ac:spMkLst>
        </pc:spChg>
        <pc:spChg chg="add del">
          <ac:chgData name="Richard Normandeau" userId="84cfa1303ce20c4a" providerId="LiveId" clId="{B33A0ED2-96D2-4E25-9A2E-91CC4DFA07F4}" dt="2019-01-19T21:39:14.782" v="1356" actId="26606"/>
          <ac:spMkLst>
            <pc:docMk/>
            <pc:sldMk cId="2504135773" sldId="288"/>
            <ac:spMk id="10" creationId="{8E5B3033-E5E6-4517-933B-4378ED385E48}"/>
          </ac:spMkLst>
        </pc:spChg>
        <pc:spChg chg="add del">
          <ac:chgData name="Richard Normandeau" userId="84cfa1303ce20c4a" providerId="LiveId" clId="{B33A0ED2-96D2-4E25-9A2E-91CC4DFA07F4}" dt="2019-01-19T21:39:14.782" v="1356" actId="26606"/>
          <ac:spMkLst>
            <pc:docMk/>
            <pc:sldMk cId="2504135773" sldId="288"/>
            <ac:spMk id="13" creationId="{B33DBEF2-0A54-4CCF-952F-ABFA981C6472}"/>
          </ac:spMkLst>
        </pc:spChg>
        <pc:spChg chg="add del">
          <ac:chgData name="Richard Normandeau" userId="84cfa1303ce20c4a" providerId="LiveId" clId="{B33A0ED2-96D2-4E25-9A2E-91CC4DFA07F4}" dt="2019-01-19T21:39:48.771" v="1366" actId="26606"/>
          <ac:spMkLst>
            <pc:docMk/>
            <pc:sldMk cId="2504135773" sldId="288"/>
            <ac:spMk id="14" creationId="{289A92E9-3C43-426A-BECD-CD99EB0BB217}"/>
          </ac:spMkLst>
        </pc:spChg>
        <pc:spChg chg="add del">
          <ac:chgData name="Richard Normandeau" userId="84cfa1303ce20c4a" providerId="LiveId" clId="{B33A0ED2-96D2-4E25-9A2E-91CC4DFA07F4}" dt="2019-01-19T21:39:48.771" v="1366" actId="26606"/>
          <ac:spMkLst>
            <pc:docMk/>
            <pc:sldMk cId="2504135773" sldId="288"/>
            <ac:spMk id="15" creationId="{06122B88-CC8E-42B9-AF75-84DC099EFD78}"/>
          </ac:spMkLst>
        </pc:spChg>
        <pc:picChg chg="add del mod">
          <ac:chgData name="Richard Normandeau" userId="84cfa1303ce20c4a" providerId="LiveId" clId="{B33A0ED2-96D2-4E25-9A2E-91CC4DFA07F4}" dt="2019-01-19T21:41:00.298" v="1382" actId="14100"/>
          <ac:picMkLst>
            <pc:docMk/>
            <pc:sldMk cId="2504135773" sldId="288"/>
            <ac:picMk id="5" creationId="{D95D588A-E533-4144-BF9D-49A0067A4139}"/>
          </ac:picMkLst>
        </pc:picChg>
        <pc:picChg chg="add del">
          <ac:chgData name="Richard Normandeau" userId="84cfa1303ce20c4a" providerId="LiveId" clId="{B33A0ED2-96D2-4E25-9A2E-91CC4DFA07F4}" dt="2019-01-19T21:39:14.782" v="1356" actId="26606"/>
          <ac:picMkLst>
            <pc:docMk/>
            <pc:sldMk cId="2504135773" sldId="288"/>
            <ac:picMk id="8" creationId="{D95D588A-E533-4144-BF9D-49A0067A4139}"/>
          </ac:picMkLst>
        </pc:picChg>
        <pc:picChg chg="add del mod">
          <ac:chgData name="Richard Normandeau" userId="84cfa1303ce20c4a" providerId="LiveId" clId="{B33A0ED2-96D2-4E25-9A2E-91CC4DFA07F4}" dt="2019-01-19T21:39:48.771" v="1366" actId="26606"/>
          <ac:picMkLst>
            <pc:docMk/>
            <pc:sldMk cId="2504135773" sldId="288"/>
            <ac:picMk id="16" creationId="{D95D588A-E533-4144-BF9D-49A0067A4139}"/>
          </ac:picMkLst>
        </pc:picChg>
        <pc:cxnChg chg="add del">
          <ac:chgData name="Richard Normandeau" userId="84cfa1303ce20c4a" providerId="LiveId" clId="{B33A0ED2-96D2-4E25-9A2E-91CC4DFA07F4}" dt="2019-01-19T21:39:48.771" v="1366" actId="26606"/>
          <ac:cxnSpMkLst>
            <pc:docMk/>
            <pc:sldMk cId="2504135773" sldId="288"/>
            <ac:cxnSpMk id="12" creationId="{BC840618-DABF-4DA8-AC4A-213254D25652}"/>
          </ac:cxnSpMkLst>
        </pc:cxnChg>
      </pc:sldChg>
      <pc:sldChg chg="delSp add ord setBg delDesignElem">
        <pc:chgData name="Richard Normandeau" userId="84cfa1303ce20c4a" providerId="LiveId" clId="{B33A0ED2-96D2-4E25-9A2E-91CC4DFA07F4}" dt="2019-01-19T22:30:18.125" v="2160"/>
        <pc:sldMkLst>
          <pc:docMk/>
          <pc:sldMk cId="626092316" sldId="298"/>
        </pc:sldMkLst>
        <pc:spChg chg="del">
          <ac:chgData name="Richard Normandeau" userId="84cfa1303ce20c4a" providerId="LiveId" clId="{B33A0ED2-96D2-4E25-9A2E-91CC4DFA07F4}" dt="2019-01-19T22:23:30.245" v="1898"/>
          <ac:spMkLst>
            <pc:docMk/>
            <pc:sldMk cId="626092316" sldId="298"/>
            <ac:spMk id="13" creationId="{B33DBEF2-0A54-4CCF-952F-ABFA981C6472}"/>
          </ac:spMkLst>
        </pc:spChg>
      </pc:sldChg>
      <pc:sldChg chg="addSp delSp modSp add mod setBg setClrOvrMap">
        <pc:chgData name="Richard Normandeau" userId="84cfa1303ce20c4a" providerId="LiveId" clId="{B33A0ED2-96D2-4E25-9A2E-91CC4DFA07F4}" dt="2019-01-19T22:30:11.242" v="2159" actId="20577"/>
        <pc:sldMkLst>
          <pc:docMk/>
          <pc:sldMk cId="460651208" sldId="299"/>
        </pc:sldMkLst>
        <pc:spChg chg="mod">
          <ac:chgData name="Richard Normandeau" userId="84cfa1303ce20c4a" providerId="LiveId" clId="{B33A0ED2-96D2-4E25-9A2E-91CC4DFA07F4}" dt="2019-01-19T22:26:10.319" v="1953" actId="122"/>
          <ac:spMkLst>
            <pc:docMk/>
            <pc:sldMk cId="460651208" sldId="299"/>
            <ac:spMk id="2" creationId="{87663E34-46C5-476B-ABF0-FC0A1BE6C043}"/>
          </ac:spMkLst>
        </pc:spChg>
        <pc:spChg chg="del mod">
          <ac:chgData name="Richard Normandeau" userId="84cfa1303ce20c4a" providerId="LiveId" clId="{B33A0ED2-96D2-4E25-9A2E-91CC4DFA07F4}" dt="2019-01-19T22:24:45.410" v="1904" actId="931"/>
          <ac:spMkLst>
            <pc:docMk/>
            <pc:sldMk cId="460651208" sldId="299"/>
            <ac:spMk id="3" creationId="{AC0BC9D9-5433-4E19-8C4B-64E82619857E}"/>
          </ac:spMkLst>
        </pc:spChg>
        <pc:spChg chg="add del">
          <ac:chgData name="Richard Normandeau" userId="84cfa1303ce20c4a" providerId="LiveId" clId="{B33A0ED2-96D2-4E25-9A2E-91CC4DFA07F4}" dt="2019-01-19T22:25:06.257" v="1908" actId="26606"/>
          <ac:spMkLst>
            <pc:docMk/>
            <pc:sldMk cId="460651208" sldId="299"/>
            <ac:spMk id="10" creationId="{33F2FC74-389A-43D1-95F4-E7EEE68A86FE}"/>
          </ac:spMkLst>
        </pc:spChg>
        <pc:spChg chg="add del">
          <ac:chgData name="Richard Normandeau" userId="84cfa1303ce20c4a" providerId="LiveId" clId="{B33A0ED2-96D2-4E25-9A2E-91CC4DFA07F4}" dt="2019-01-19T22:25:06.257" v="1908" actId="26606"/>
          <ac:spMkLst>
            <pc:docMk/>
            <pc:sldMk cId="460651208" sldId="299"/>
            <ac:spMk id="13" creationId="{E212883E-84C3-42AD-B34A-4D249825156D}"/>
          </ac:spMkLst>
        </pc:spChg>
        <pc:spChg chg="add del">
          <ac:chgData name="Richard Normandeau" userId="84cfa1303ce20c4a" providerId="LiveId" clId="{B33A0ED2-96D2-4E25-9A2E-91CC4DFA07F4}" dt="2019-01-19T22:25:06.257" v="1908" actId="26606"/>
          <ac:spMkLst>
            <pc:docMk/>
            <pc:sldMk cId="460651208" sldId="299"/>
            <ac:spMk id="17" creationId="{DC5B7347-E281-4E2C-A95E-6A4A26315607}"/>
          </ac:spMkLst>
        </pc:spChg>
        <pc:spChg chg="add del">
          <ac:chgData name="Richard Normandeau" userId="84cfa1303ce20c4a" providerId="LiveId" clId="{B33A0ED2-96D2-4E25-9A2E-91CC4DFA07F4}" dt="2019-01-19T22:25:12.975" v="1910" actId="26606"/>
          <ac:spMkLst>
            <pc:docMk/>
            <pc:sldMk cId="460651208" sldId="299"/>
            <ac:spMk id="21" creationId="{58357E1C-CDDF-4CAF-B6B0-EB49AFA3ED4C}"/>
          </ac:spMkLst>
        </pc:spChg>
        <pc:spChg chg="add del">
          <ac:chgData name="Richard Normandeau" userId="84cfa1303ce20c4a" providerId="LiveId" clId="{B33A0ED2-96D2-4E25-9A2E-91CC4DFA07F4}" dt="2019-01-19T22:25:12.975" v="1910" actId="26606"/>
          <ac:spMkLst>
            <pc:docMk/>
            <pc:sldMk cId="460651208" sldId="299"/>
            <ac:spMk id="22" creationId="{33F10E2D-8FFE-4EA2-A7E5-21091F2EBE74}"/>
          </ac:spMkLst>
        </pc:spChg>
        <pc:spChg chg="add del">
          <ac:chgData name="Richard Normandeau" userId="84cfa1303ce20c4a" providerId="LiveId" clId="{B33A0ED2-96D2-4E25-9A2E-91CC4DFA07F4}" dt="2019-01-19T22:25:19.545" v="1912" actId="26606"/>
          <ac:spMkLst>
            <pc:docMk/>
            <pc:sldMk cId="460651208" sldId="299"/>
            <ac:spMk id="24" creationId="{0B355E34-D1CE-4EBE-9783-C96EED4D2354}"/>
          </ac:spMkLst>
        </pc:spChg>
        <pc:spChg chg="add del">
          <ac:chgData name="Richard Normandeau" userId="84cfa1303ce20c4a" providerId="LiveId" clId="{B33A0ED2-96D2-4E25-9A2E-91CC4DFA07F4}" dt="2019-01-19T22:25:19.545" v="1912" actId="26606"/>
          <ac:spMkLst>
            <pc:docMk/>
            <pc:sldMk cId="460651208" sldId="299"/>
            <ac:spMk id="26" creationId="{B33DBEF2-0A54-4CCF-952F-ABFA981C6472}"/>
          </ac:spMkLst>
        </pc:spChg>
        <pc:spChg chg="add">
          <ac:chgData name="Richard Normandeau" userId="84cfa1303ce20c4a" providerId="LiveId" clId="{B33A0ED2-96D2-4E25-9A2E-91CC4DFA07F4}" dt="2019-01-19T22:25:19.632" v="1913" actId="26606"/>
          <ac:spMkLst>
            <pc:docMk/>
            <pc:sldMk cId="460651208" sldId="299"/>
            <ac:spMk id="28" creationId="{E212883E-84C3-42AD-B34A-4D249825156D}"/>
          </ac:spMkLst>
        </pc:spChg>
        <pc:spChg chg="add mod">
          <ac:chgData name="Richard Normandeau" userId="84cfa1303ce20c4a" providerId="LiveId" clId="{B33A0ED2-96D2-4E25-9A2E-91CC4DFA07F4}" dt="2019-01-19T22:30:11.242" v="2159" actId="20577"/>
          <ac:spMkLst>
            <pc:docMk/>
            <pc:sldMk cId="460651208" sldId="299"/>
            <ac:spMk id="31" creationId="{33F2FC74-389A-43D1-95F4-E7EEE68A86FE}"/>
          </ac:spMkLst>
        </pc:spChg>
        <pc:spChg chg="add">
          <ac:chgData name="Richard Normandeau" userId="84cfa1303ce20c4a" providerId="LiveId" clId="{B33A0ED2-96D2-4E25-9A2E-91CC4DFA07F4}" dt="2019-01-19T22:25:19.632" v="1913" actId="26606"/>
          <ac:spMkLst>
            <pc:docMk/>
            <pc:sldMk cId="460651208" sldId="299"/>
            <ac:spMk id="32" creationId="{DC5B7347-E281-4E2C-A95E-6A4A26315607}"/>
          </ac:spMkLst>
        </pc:spChg>
        <pc:picChg chg="add del mod">
          <ac:chgData name="Richard Normandeau" userId="84cfa1303ce20c4a" providerId="LiveId" clId="{B33A0ED2-96D2-4E25-9A2E-91CC4DFA07F4}" dt="2019-01-19T22:25:19.632" v="1913" actId="26606"/>
          <ac:picMkLst>
            <pc:docMk/>
            <pc:sldMk cId="460651208" sldId="299"/>
            <ac:picMk id="5" creationId="{7CFB60FC-8DF9-43FD-ADEC-1A2091B77D2B}"/>
          </ac:picMkLst>
        </pc:picChg>
        <pc:picChg chg="add del">
          <ac:chgData name="Richard Normandeau" userId="84cfa1303ce20c4a" providerId="LiveId" clId="{B33A0ED2-96D2-4E25-9A2E-91CC4DFA07F4}" dt="2019-01-19T22:25:06.257" v="1908" actId="26606"/>
          <ac:picMkLst>
            <pc:docMk/>
            <pc:sldMk cId="460651208" sldId="299"/>
            <ac:picMk id="8" creationId="{7CFB60FC-8DF9-43FD-ADEC-1A2091B77D2B}"/>
          </ac:picMkLst>
        </pc:picChg>
        <pc:picChg chg="add del">
          <ac:chgData name="Richard Normandeau" userId="84cfa1303ce20c4a" providerId="LiveId" clId="{B33A0ED2-96D2-4E25-9A2E-91CC4DFA07F4}" dt="2019-01-19T22:25:12.975" v="1910" actId="26606"/>
          <ac:picMkLst>
            <pc:docMk/>
            <pc:sldMk cId="460651208" sldId="299"/>
            <ac:picMk id="19" creationId="{7CFB60FC-8DF9-43FD-ADEC-1A2091B77D2B}"/>
          </ac:picMkLst>
        </pc:picChg>
        <pc:picChg chg="add del">
          <ac:chgData name="Richard Normandeau" userId="84cfa1303ce20c4a" providerId="LiveId" clId="{B33A0ED2-96D2-4E25-9A2E-91CC4DFA07F4}" dt="2019-01-19T22:25:19.545" v="1912" actId="26606"/>
          <ac:picMkLst>
            <pc:docMk/>
            <pc:sldMk cId="460651208" sldId="299"/>
            <ac:picMk id="25" creationId="{7CFB60FC-8DF9-43FD-ADEC-1A2091B77D2B}"/>
          </ac:picMkLst>
        </pc:picChg>
        <pc:picChg chg="add">
          <ac:chgData name="Richard Normandeau" userId="84cfa1303ce20c4a" providerId="LiveId" clId="{B33A0ED2-96D2-4E25-9A2E-91CC4DFA07F4}" dt="2019-01-19T22:25:19.632" v="1913" actId="26606"/>
          <ac:picMkLst>
            <pc:docMk/>
            <pc:sldMk cId="460651208" sldId="299"/>
            <ac:picMk id="29" creationId="{7CFB60FC-8DF9-43FD-ADEC-1A2091B77D2B}"/>
          </ac:picMkLst>
        </pc:picChg>
        <pc:cxnChg chg="add del">
          <ac:chgData name="Richard Normandeau" userId="84cfa1303ce20c4a" providerId="LiveId" clId="{B33A0ED2-96D2-4E25-9A2E-91CC4DFA07F4}" dt="2019-01-19T22:25:06.257" v="1908" actId="26606"/>
          <ac:cxnSpMkLst>
            <pc:docMk/>
            <pc:sldMk cId="460651208" sldId="299"/>
            <ac:cxnSpMk id="15" creationId="{25A28D78-0305-4DA2-A78C-EF9ADD366310}"/>
          </ac:cxnSpMkLst>
        </pc:cxnChg>
        <pc:cxnChg chg="add del">
          <ac:chgData name="Richard Normandeau" userId="84cfa1303ce20c4a" providerId="LiveId" clId="{B33A0ED2-96D2-4E25-9A2E-91CC4DFA07F4}" dt="2019-01-19T22:25:12.975" v="1910" actId="26606"/>
          <ac:cxnSpMkLst>
            <pc:docMk/>
            <pc:sldMk cId="460651208" sldId="299"/>
            <ac:cxnSpMk id="20" creationId="{12703091-5792-4A74-A935-4B885713E569}"/>
          </ac:cxnSpMkLst>
        </pc:cxnChg>
        <pc:cxnChg chg="add">
          <ac:chgData name="Richard Normandeau" userId="84cfa1303ce20c4a" providerId="LiveId" clId="{B33A0ED2-96D2-4E25-9A2E-91CC4DFA07F4}" dt="2019-01-19T22:25:19.632" v="1913" actId="26606"/>
          <ac:cxnSpMkLst>
            <pc:docMk/>
            <pc:sldMk cId="460651208" sldId="299"/>
            <ac:cxnSpMk id="30" creationId="{25A28D78-0305-4DA2-A78C-EF9ADD366310}"/>
          </ac:cxnSpMkLst>
        </pc:cxnChg>
      </pc:sldChg>
      <pc:sldChg chg="addSp delSp modSp add">
        <pc:chgData name="Richard Normandeau" userId="84cfa1303ce20c4a" providerId="LiveId" clId="{B33A0ED2-96D2-4E25-9A2E-91CC4DFA07F4}" dt="2019-01-19T22:44:17.498" v="2389" actId="20577"/>
        <pc:sldMkLst>
          <pc:docMk/>
          <pc:sldMk cId="4124081106" sldId="300"/>
        </pc:sldMkLst>
        <pc:spChg chg="mod">
          <ac:chgData name="Richard Normandeau" userId="84cfa1303ce20c4a" providerId="LiveId" clId="{B33A0ED2-96D2-4E25-9A2E-91CC4DFA07F4}" dt="2019-01-19T22:44:17.498" v="2389" actId="20577"/>
          <ac:spMkLst>
            <pc:docMk/>
            <pc:sldMk cId="4124081106" sldId="300"/>
            <ac:spMk id="2" creationId="{6DA17D4D-DA58-4111-B486-B54270D3F723}"/>
          </ac:spMkLst>
        </pc:spChg>
        <pc:spChg chg="del mod">
          <ac:chgData name="Richard Normandeau" userId="84cfa1303ce20c4a" providerId="LiveId" clId="{B33A0ED2-96D2-4E25-9A2E-91CC4DFA07F4}" dt="2019-01-19T22:39:27.946" v="2181" actId="931"/>
          <ac:spMkLst>
            <pc:docMk/>
            <pc:sldMk cId="4124081106" sldId="300"/>
            <ac:spMk id="3" creationId="{31E58393-5F06-4164-8C62-0029C5105B68}"/>
          </ac:spMkLst>
        </pc:spChg>
        <pc:spChg chg="del mod">
          <ac:chgData name="Richard Normandeau" userId="84cfa1303ce20c4a" providerId="LiveId" clId="{B33A0ED2-96D2-4E25-9A2E-91CC4DFA07F4}" dt="2019-01-19T22:39:46.952" v="2186" actId="931"/>
          <ac:spMkLst>
            <pc:docMk/>
            <pc:sldMk cId="4124081106" sldId="300"/>
            <ac:spMk id="4" creationId="{AAB96A43-760D-4448-8A8C-36578BCFE2E5}"/>
          </ac:spMkLst>
        </pc:spChg>
        <pc:picChg chg="add mod">
          <ac:chgData name="Richard Normandeau" userId="84cfa1303ce20c4a" providerId="LiveId" clId="{B33A0ED2-96D2-4E25-9A2E-91CC4DFA07F4}" dt="2019-01-19T22:40:04.187" v="2190" actId="1076"/>
          <ac:picMkLst>
            <pc:docMk/>
            <pc:sldMk cId="4124081106" sldId="300"/>
            <ac:picMk id="6" creationId="{E5C4A5CF-7CEE-495E-BD51-2D4EDE33EA17}"/>
          </ac:picMkLst>
        </pc:picChg>
        <pc:picChg chg="add mod">
          <ac:chgData name="Richard Normandeau" userId="84cfa1303ce20c4a" providerId="LiveId" clId="{B33A0ED2-96D2-4E25-9A2E-91CC4DFA07F4}" dt="2019-01-19T22:40:07.687" v="2191" actId="1076"/>
          <ac:picMkLst>
            <pc:docMk/>
            <pc:sldMk cId="4124081106" sldId="300"/>
            <ac:picMk id="8" creationId="{9DBFBA35-253D-40D6-89DC-0B3EE4E0693F}"/>
          </ac:picMkLst>
        </pc:picChg>
      </pc:sldChg>
      <pc:sldChg chg="addSp delSp modSp add">
        <pc:chgData name="Richard Normandeau" userId="84cfa1303ce20c4a" providerId="LiveId" clId="{B33A0ED2-96D2-4E25-9A2E-91CC4DFA07F4}" dt="2019-01-19T22:47:58.337" v="2490" actId="122"/>
        <pc:sldMkLst>
          <pc:docMk/>
          <pc:sldMk cId="2903295154" sldId="301"/>
        </pc:sldMkLst>
        <pc:spChg chg="mod">
          <ac:chgData name="Richard Normandeau" userId="84cfa1303ce20c4a" providerId="LiveId" clId="{B33A0ED2-96D2-4E25-9A2E-91CC4DFA07F4}" dt="2019-01-19T22:47:58.337" v="2490" actId="122"/>
          <ac:spMkLst>
            <pc:docMk/>
            <pc:sldMk cId="2903295154" sldId="301"/>
            <ac:spMk id="2" creationId="{45AB47B3-3671-4CBD-8603-710CE47E1B8C}"/>
          </ac:spMkLst>
        </pc:spChg>
        <pc:spChg chg="del mod">
          <ac:chgData name="Richard Normandeau" userId="84cfa1303ce20c4a" providerId="LiveId" clId="{B33A0ED2-96D2-4E25-9A2E-91CC4DFA07F4}" dt="2019-01-19T22:46:32.134" v="2404" actId="931"/>
          <ac:spMkLst>
            <pc:docMk/>
            <pc:sldMk cId="2903295154" sldId="301"/>
            <ac:spMk id="3" creationId="{49DBE842-F918-4025-B78E-A3AF0A38BFCE}"/>
          </ac:spMkLst>
        </pc:spChg>
        <pc:spChg chg="del mod">
          <ac:chgData name="Richard Normandeau" userId="84cfa1303ce20c4a" providerId="LiveId" clId="{B33A0ED2-96D2-4E25-9A2E-91CC4DFA07F4}" dt="2019-01-19T22:46:40.127" v="2407" actId="931"/>
          <ac:spMkLst>
            <pc:docMk/>
            <pc:sldMk cId="2903295154" sldId="301"/>
            <ac:spMk id="4" creationId="{4F46ECEB-4392-4ED2-8680-B8A394BE8532}"/>
          </ac:spMkLst>
        </pc:spChg>
        <pc:picChg chg="add mod">
          <ac:chgData name="Richard Normandeau" userId="84cfa1303ce20c4a" providerId="LiveId" clId="{B33A0ED2-96D2-4E25-9A2E-91CC4DFA07F4}" dt="2019-01-19T22:46:46.828" v="2410" actId="1076"/>
          <ac:picMkLst>
            <pc:docMk/>
            <pc:sldMk cId="2903295154" sldId="301"/>
            <ac:picMk id="8" creationId="{931C0798-2248-4064-8396-249EB4F35456}"/>
          </ac:picMkLst>
        </pc:picChg>
        <pc:picChg chg="add mod">
          <ac:chgData name="Richard Normandeau" userId="84cfa1303ce20c4a" providerId="LiveId" clId="{B33A0ED2-96D2-4E25-9A2E-91CC4DFA07F4}" dt="2019-01-19T22:47:00.147" v="2411" actId="1076"/>
          <ac:picMkLst>
            <pc:docMk/>
            <pc:sldMk cId="2903295154" sldId="301"/>
            <ac:picMk id="10" creationId="{411CC60C-372C-4832-9D29-B674006DE6DF}"/>
          </ac:picMkLst>
        </pc:picChg>
      </pc:sldChg>
      <pc:sldChg chg="addSp delSp modSp add">
        <pc:chgData name="Richard Normandeau" userId="84cfa1303ce20c4a" providerId="LiveId" clId="{B33A0ED2-96D2-4E25-9A2E-91CC4DFA07F4}" dt="2019-01-21T20:12:45.792" v="3201" actId="20577"/>
        <pc:sldMkLst>
          <pc:docMk/>
          <pc:sldMk cId="4176884458" sldId="302"/>
        </pc:sldMkLst>
        <pc:spChg chg="mod">
          <ac:chgData name="Richard Normandeau" userId="84cfa1303ce20c4a" providerId="LiveId" clId="{B33A0ED2-96D2-4E25-9A2E-91CC4DFA07F4}" dt="2019-01-21T19:23:53.546" v="2898" actId="20577"/>
          <ac:spMkLst>
            <pc:docMk/>
            <pc:sldMk cId="4176884458" sldId="302"/>
            <ac:spMk id="2" creationId="{34C617A2-1B1E-462B-BC4C-FDA5BDB64CE3}"/>
          </ac:spMkLst>
        </pc:spChg>
        <pc:spChg chg="del">
          <ac:chgData name="Richard Normandeau" userId="84cfa1303ce20c4a" providerId="LiveId" clId="{B33A0ED2-96D2-4E25-9A2E-91CC4DFA07F4}" dt="2019-01-21T18:29:48.627" v="2556" actId="931"/>
          <ac:spMkLst>
            <pc:docMk/>
            <pc:sldMk cId="4176884458" sldId="302"/>
            <ac:spMk id="3" creationId="{82D9A6D6-801C-4F83-8B53-685DDA9AB96C}"/>
          </ac:spMkLst>
        </pc:spChg>
        <pc:spChg chg="mod">
          <ac:chgData name="Richard Normandeau" userId="84cfa1303ce20c4a" providerId="LiveId" clId="{B33A0ED2-96D2-4E25-9A2E-91CC4DFA07F4}" dt="2019-01-21T20:12:45.792" v="3201" actId="20577"/>
          <ac:spMkLst>
            <pc:docMk/>
            <pc:sldMk cId="4176884458" sldId="302"/>
            <ac:spMk id="4" creationId="{F08A5288-23A9-452D-8AE4-BB89E8D1E8AC}"/>
          </ac:spMkLst>
        </pc:spChg>
        <pc:picChg chg="add mod">
          <ac:chgData name="Richard Normandeau" userId="84cfa1303ce20c4a" providerId="LiveId" clId="{B33A0ED2-96D2-4E25-9A2E-91CC4DFA07F4}" dt="2019-01-21T18:29:48.627" v="2556" actId="931"/>
          <ac:picMkLst>
            <pc:docMk/>
            <pc:sldMk cId="4176884458" sldId="302"/>
            <ac:picMk id="6" creationId="{E9E206DA-4476-42AB-800F-DDC9C2F0AFD9}"/>
          </ac:picMkLst>
        </pc:picChg>
      </pc:sldChg>
      <pc:sldChg chg="addSp delSp modSp add">
        <pc:chgData name="Richard Normandeau" userId="84cfa1303ce20c4a" providerId="LiveId" clId="{B33A0ED2-96D2-4E25-9A2E-91CC4DFA07F4}" dt="2019-01-21T23:44:04.352" v="3834" actId="20577"/>
        <pc:sldMkLst>
          <pc:docMk/>
          <pc:sldMk cId="2146836401" sldId="303"/>
        </pc:sldMkLst>
        <pc:spChg chg="mod">
          <ac:chgData name="Richard Normandeau" userId="84cfa1303ce20c4a" providerId="LiveId" clId="{B33A0ED2-96D2-4E25-9A2E-91CC4DFA07F4}" dt="2019-01-21T23:44:04.352" v="3834" actId="20577"/>
          <ac:spMkLst>
            <pc:docMk/>
            <pc:sldMk cId="2146836401" sldId="303"/>
            <ac:spMk id="2" creationId="{815E30DF-0D10-46C1-8DAD-551313B18273}"/>
          </ac:spMkLst>
        </pc:spChg>
        <pc:spChg chg="del mod">
          <ac:chgData name="Richard Normandeau" userId="84cfa1303ce20c4a" providerId="LiveId" clId="{B33A0ED2-96D2-4E25-9A2E-91CC4DFA07F4}" dt="2019-01-21T22:02:29.786" v="3208" actId="931"/>
          <ac:spMkLst>
            <pc:docMk/>
            <pc:sldMk cId="2146836401" sldId="303"/>
            <ac:spMk id="3" creationId="{524209E9-FFF2-4CB7-B539-5849149E591F}"/>
          </ac:spMkLst>
        </pc:spChg>
        <pc:picChg chg="add mod">
          <ac:chgData name="Richard Normandeau" userId="84cfa1303ce20c4a" providerId="LiveId" clId="{B33A0ED2-96D2-4E25-9A2E-91CC4DFA07F4}" dt="2019-01-21T22:02:53.260" v="3215" actId="14100"/>
          <ac:picMkLst>
            <pc:docMk/>
            <pc:sldMk cId="2146836401" sldId="303"/>
            <ac:picMk id="5" creationId="{FA45D99E-8F9A-4B71-BC60-6A064C0BECB0}"/>
          </ac:picMkLst>
        </pc:picChg>
      </pc:sldChg>
    </pc:docChg>
  </pc:docChgLst>
  <pc:docChgLst>
    <pc:chgData name="Richard Normandeau" userId="84cfa1303ce20c4a" providerId="LiveId" clId="{D373D79E-0B65-4CDD-A2C4-F7BAF4C322C4}"/>
    <pc:docChg chg="undo custSel mod addSld delSld modSld modSection">
      <pc:chgData name="Richard Normandeau" userId="84cfa1303ce20c4a" providerId="LiveId" clId="{D373D79E-0B65-4CDD-A2C4-F7BAF4C322C4}" dt="2021-01-13T18:22:44.194" v="602" actId="2"/>
      <pc:docMkLst>
        <pc:docMk/>
      </pc:docMkLst>
      <pc:sldChg chg="modSp mod">
        <pc:chgData name="Richard Normandeau" userId="84cfa1303ce20c4a" providerId="LiveId" clId="{D373D79E-0B65-4CDD-A2C4-F7BAF4C322C4}" dt="2021-01-13T17:01:23.108" v="187" actId="790"/>
        <pc:sldMkLst>
          <pc:docMk/>
          <pc:sldMk cId="475871010" sldId="257"/>
        </pc:sldMkLst>
        <pc:spChg chg="mod">
          <ac:chgData name="Richard Normandeau" userId="84cfa1303ce20c4a" providerId="LiveId" clId="{D373D79E-0B65-4CDD-A2C4-F7BAF4C322C4}" dt="2021-01-13T17:01:23.108" v="187" actId="790"/>
          <ac:spMkLst>
            <pc:docMk/>
            <pc:sldMk cId="475871010" sldId="257"/>
            <ac:spMk id="2" creationId="{00000000-0000-0000-0000-000000000000}"/>
          </ac:spMkLst>
        </pc:spChg>
      </pc:sldChg>
      <pc:sldChg chg="modSp mod">
        <pc:chgData name="Richard Normandeau" userId="84cfa1303ce20c4a" providerId="LiveId" clId="{D373D79E-0B65-4CDD-A2C4-F7BAF4C322C4}" dt="2021-01-13T16:37:38.644" v="157" actId="20577"/>
        <pc:sldMkLst>
          <pc:docMk/>
          <pc:sldMk cId="3738399389" sldId="261"/>
        </pc:sldMkLst>
        <pc:spChg chg="mod">
          <ac:chgData name="Richard Normandeau" userId="84cfa1303ce20c4a" providerId="LiveId" clId="{D373D79E-0B65-4CDD-A2C4-F7BAF4C322C4}" dt="2021-01-13T16:37:38.644" v="157" actId="20577"/>
          <ac:spMkLst>
            <pc:docMk/>
            <pc:sldMk cId="3738399389" sldId="261"/>
            <ac:spMk id="3" creationId="{00000000-0000-0000-0000-000000000000}"/>
          </ac:spMkLst>
        </pc:spChg>
      </pc:sldChg>
      <pc:sldChg chg="modSp mod">
        <pc:chgData name="Richard Normandeau" userId="84cfa1303ce20c4a" providerId="LiveId" clId="{D373D79E-0B65-4CDD-A2C4-F7BAF4C322C4}" dt="2021-01-13T17:06:34.210" v="257" actId="2"/>
        <pc:sldMkLst>
          <pc:docMk/>
          <pc:sldMk cId="1815540381" sldId="262"/>
        </pc:sldMkLst>
        <pc:spChg chg="mod">
          <ac:chgData name="Richard Normandeau" userId="84cfa1303ce20c4a" providerId="LiveId" clId="{D373D79E-0B65-4CDD-A2C4-F7BAF4C322C4}" dt="2021-01-13T17:06:16.798" v="238" actId="2"/>
          <ac:spMkLst>
            <pc:docMk/>
            <pc:sldMk cId="1815540381" sldId="262"/>
            <ac:spMk id="2" creationId="{00000000-0000-0000-0000-000000000000}"/>
          </ac:spMkLst>
        </pc:spChg>
        <pc:spChg chg="mod">
          <ac:chgData name="Richard Normandeau" userId="84cfa1303ce20c4a" providerId="LiveId" clId="{D373D79E-0B65-4CDD-A2C4-F7BAF4C322C4}" dt="2021-01-13T17:06:34.210" v="257" actId="2"/>
          <ac:spMkLst>
            <pc:docMk/>
            <pc:sldMk cId="1815540381" sldId="262"/>
            <ac:spMk id="18" creationId="{B18A55B7-B6A5-4E3E-B1EA-1994AF8FBABF}"/>
          </ac:spMkLst>
        </pc:spChg>
      </pc:sldChg>
      <pc:sldChg chg="modSp mod">
        <pc:chgData name="Richard Normandeau" userId="84cfa1303ce20c4a" providerId="LiveId" clId="{D373D79E-0B65-4CDD-A2C4-F7BAF4C322C4}" dt="2021-01-13T17:01:43.909" v="191" actId="2"/>
        <pc:sldMkLst>
          <pc:docMk/>
          <pc:sldMk cId="4255185004" sldId="270"/>
        </pc:sldMkLst>
        <pc:spChg chg="mod">
          <ac:chgData name="Richard Normandeau" userId="84cfa1303ce20c4a" providerId="LiveId" clId="{D373D79E-0B65-4CDD-A2C4-F7BAF4C322C4}" dt="2021-01-13T17:01:43.909" v="191" actId="2"/>
          <ac:spMkLst>
            <pc:docMk/>
            <pc:sldMk cId="4255185004" sldId="270"/>
            <ac:spMk id="2" creationId="{ECFF65F6-6AC6-409F-8626-174497E16ACC}"/>
          </ac:spMkLst>
        </pc:spChg>
      </pc:sldChg>
      <pc:sldChg chg="modSp mod">
        <pc:chgData name="Richard Normandeau" userId="84cfa1303ce20c4a" providerId="LiveId" clId="{D373D79E-0B65-4CDD-A2C4-F7BAF4C322C4}" dt="2021-01-13T15:54:09.075" v="115" actId="20577"/>
        <pc:sldMkLst>
          <pc:docMk/>
          <pc:sldMk cId="1076201079" sldId="276"/>
        </pc:sldMkLst>
        <pc:spChg chg="mod">
          <ac:chgData name="Richard Normandeau" userId="84cfa1303ce20c4a" providerId="LiveId" clId="{D373D79E-0B65-4CDD-A2C4-F7BAF4C322C4}" dt="2021-01-13T15:51:45.791" v="4" actId="20577"/>
          <ac:spMkLst>
            <pc:docMk/>
            <pc:sldMk cId="1076201079" sldId="276"/>
            <ac:spMk id="2" creationId="{99C95A2D-6E66-4118-BBE2-26E0CA32073B}"/>
          </ac:spMkLst>
        </pc:spChg>
        <pc:spChg chg="mod">
          <ac:chgData name="Richard Normandeau" userId="84cfa1303ce20c4a" providerId="LiveId" clId="{D373D79E-0B65-4CDD-A2C4-F7BAF4C322C4}" dt="2021-01-13T15:51:53.903" v="5" actId="20577"/>
          <ac:spMkLst>
            <pc:docMk/>
            <pc:sldMk cId="1076201079" sldId="276"/>
            <ac:spMk id="3" creationId="{E76E223C-85C8-45C0-AE9D-E694614F28A0}"/>
          </ac:spMkLst>
        </pc:spChg>
        <pc:spChg chg="mod">
          <ac:chgData name="Richard Normandeau" userId="84cfa1303ce20c4a" providerId="LiveId" clId="{D373D79E-0B65-4CDD-A2C4-F7BAF4C322C4}" dt="2021-01-13T15:54:09.075" v="115" actId="20577"/>
          <ac:spMkLst>
            <pc:docMk/>
            <pc:sldMk cId="1076201079" sldId="276"/>
            <ac:spMk id="4" creationId="{0AE25F23-AB5A-4650-859E-691F68EDEB15}"/>
          </ac:spMkLst>
        </pc:spChg>
      </pc:sldChg>
      <pc:sldChg chg="modSp mod">
        <pc:chgData name="Richard Normandeau" userId="84cfa1303ce20c4a" providerId="LiveId" clId="{D373D79E-0B65-4CDD-A2C4-F7BAF4C322C4}" dt="2021-01-13T16:29:38.018" v="127" actId="1076"/>
        <pc:sldMkLst>
          <pc:docMk/>
          <pc:sldMk cId="498618257" sldId="284"/>
        </pc:sldMkLst>
        <pc:picChg chg="mod">
          <ac:chgData name="Richard Normandeau" userId="84cfa1303ce20c4a" providerId="LiveId" clId="{D373D79E-0B65-4CDD-A2C4-F7BAF4C322C4}" dt="2021-01-13T16:29:38.018" v="127" actId="1076"/>
          <ac:picMkLst>
            <pc:docMk/>
            <pc:sldMk cId="498618257" sldId="284"/>
            <ac:picMk id="5" creationId="{C037AC12-C99A-45E5-A289-62DFFDBDC933}"/>
          </ac:picMkLst>
        </pc:picChg>
      </pc:sldChg>
      <pc:sldChg chg="modSp mod">
        <pc:chgData name="Richard Normandeau" userId="84cfa1303ce20c4a" providerId="LiveId" clId="{D373D79E-0B65-4CDD-A2C4-F7BAF4C322C4}" dt="2021-01-13T17:05:49.081" v="226" actId="2"/>
        <pc:sldMkLst>
          <pc:docMk/>
          <pc:sldMk cId="3822970330" sldId="287"/>
        </pc:sldMkLst>
        <pc:spChg chg="mod">
          <ac:chgData name="Richard Normandeau" userId="84cfa1303ce20c4a" providerId="LiveId" clId="{D373D79E-0B65-4CDD-A2C4-F7BAF4C322C4}" dt="2021-01-13T17:05:49.081" v="226" actId="2"/>
          <ac:spMkLst>
            <pc:docMk/>
            <pc:sldMk cId="3822970330" sldId="287"/>
            <ac:spMk id="7" creationId="{425C78FE-A5FA-4BF8-B4E2-B871DF48D2F8}"/>
          </ac:spMkLst>
        </pc:spChg>
      </pc:sldChg>
      <pc:sldChg chg="modSp mod">
        <pc:chgData name="Richard Normandeau" userId="84cfa1303ce20c4a" providerId="LiveId" clId="{D373D79E-0B65-4CDD-A2C4-F7BAF4C322C4}" dt="2021-01-13T15:56:08.038" v="116" actId="20577"/>
        <pc:sldMkLst>
          <pc:docMk/>
          <pc:sldMk cId="2504135773" sldId="288"/>
        </pc:sldMkLst>
        <pc:spChg chg="mod">
          <ac:chgData name="Richard Normandeau" userId="84cfa1303ce20c4a" providerId="LiveId" clId="{D373D79E-0B65-4CDD-A2C4-F7BAF4C322C4}" dt="2021-01-13T15:56:08.038" v="116" actId="20577"/>
          <ac:spMkLst>
            <pc:docMk/>
            <pc:sldMk cId="2504135773" sldId="288"/>
            <ac:spMk id="2" creationId="{DBF7E5E1-FE1A-42FE-BC98-2F730FDB9B2A}"/>
          </ac:spMkLst>
        </pc:spChg>
      </pc:sldChg>
      <pc:sldChg chg="modSp mod">
        <pc:chgData name="Richard Normandeau" userId="84cfa1303ce20c4a" providerId="LiveId" clId="{D373D79E-0B65-4CDD-A2C4-F7BAF4C322C4}" dt="2021-01-13T17:05:58.072" v="234" actId="2"/>
        <pc:sldMkLst>
          <pc:docMk/>
          <pc:sldMk cId="460651208" sldId="299"/>
        </pc:sldMkLst>
        <pc:spChg chg="mod">
          <ac:chgData name="Richard Normandeau" userId="84cfa1303ce20c4a" providerId="LiveId" clId="{D373D79E-0B65-4CDD-A2C4-F7BAF4C322C4}" dt="2021-01-13T17:05:58.072" v="234" actId="2"/>
          <ac:spMkLst>
            <pc:docMk/>
            <pc:sldMk cId="460651208" sldId="299"/>
            <ac:spMk id="31" creationId="{33F2FC74-389A-43D1-95F4-E7EEE68A86FE}"/>
          </ac:spMkLst>
        </pc:spChg>
      </pc:sldChg>
      <pc:sldChg chg="modSp mod">
        <pc:chgData name="Richard Normandeau" userId="84cfa1303ce20c4a" providerId="LiveId" clId="{D373D79E-0B65-4CDD-A2C4-F7BAF4C322C4}" dt="2021-01-13T17:06:11.422" v="236" actId="2"/>
        <pc:sldMkLst>
          <pc:docMk/>
          <pc:sldMk cId="4176884458" sldId="302"/>
        </pc:sldMkLst>
        <pc:spChg chg="mod">
          <ac:chgData name="Richard Normandeau" userId="84cfa1303ce20c4a" providerId="LiveId" clId="{D373D79E-0B65-4CDD-A2C4-F7BAF4C322C4}" dt="2021-01-13T17:06:02.020" v="235" actId="2"/>
          <ac:spMkLst>
            <pc:docMk/>
            <pc:sldMk cId="4176884458" sldId="302"/>
            <ac:spMk id="2" creationId="{34C617A2-1B1E-462B-BC4C-FDA5BDB64CE3}"/>
          </ac:spMkLst>
        </pc:spChg>
        <pc:spChg chg="mod">
          <ac:chgData name="Richard Normandeau" userId="84cfa1303ce20c4a" providerId="LiveId" clId="{D373D79E-0B65-4CDD-A2C4-F7BAF4C322C4}" dt="2021-01-13T17:06:11.422" v="236" actId="2"/>
          <ac:spMkLst>
            <pc:docMk/>
            <pc:sldMk cId="4176884458" sldId="302"/>
            <ac:spMk id="4" creationId="{F08A5288-23A9-452D-8AE4-BB89E8D1E8AC}"/>
          </ac:spMkLst>
        </pc:spChg>
      </pc:sldChg>
      <pc:sldChg chg="modSp mod">
        <pc:chgData name="Richard Normandeau" userId="84cfa1303ce20c4a" providerId="LiveId" clId="{D373D79E-0B65-4CDD-A2C4-F7BAF4C322C4}" dt="2021-01-13T16:32:26.097" v="129" actId="20577"/>
        <pc:sldMkLst>
          <pc:docMk/>
          <pc:sldMk cId="2146836401" sldId="303"/>
        </pc:sldMkLst>
        <pc:spChg chg="mod">
          <ac:chgData name="Richard Normandeau" userId="84cfa1303ce20c4a" providerId="LiveId" clId="{D373D79E-0B65-4CDD-A2C4-F7BAF4C322C4}" dt="2021-01-13T16:32:26.097" v="129" actId="20577"/>
          <ac:spMkLst>
            <pc:docMk/>
            <pc:sldMk cId="2146836401" sldId="303"/>
            <ac:spMk id="2" creationId="{815E30DF-0D10-46C1-8DAD-551313B18273}"/>
          </ac:spMkLst>
        </pc:spChg>
      </pc:sldChg>
      <pc:sldChg chg="modSp mod">
        <pc:chgData name="Richard Normandeau" userId="84cfa1303ce20c4a" providerId="LiveId" clId="{D373D79E-0B65-4CDD-A2C4-F7BAF4C322C4}" dt="2021-01-13T17:06:49.341" v="269" actId="2"/>
        <pc:sldMkLst>
          <pc:docMk/>
          <pc:sldMk cId="2287878304" sldId="305"/>
        </pc:sldMkLst>
        <pc:spChg chg="mod">
          <ac:chgData name="Richard Normandeau" userId="84cfa1303ce20c4a" providerId="LiveId" clId="{D373D79E-0B65-4CDD-A2C4-F7BAF4C322C4}" dt="2021-01-13T17:06:49.341" v="269" actId="2"/>
          <ac:spMkLst>
            <pc:docMk/>
            <pc:sldMk cId="2287878304" sldId="305"/>
            <ac:spMk id="10" creationId="{16560F28-4A63-473B-AF9E-C1615423551C}"/>
          </ac:spMkLst>
        </pc:spChg>
      </pc:sldChg>
      <pc:sldChg chg="modSp mod">
        <pc:chgData name="Richard Normandeau" userId="84cfa1303ce20c4a" providerId="LiveId" clId="{D373D79E-0B65-4CDD-A2C4-F7BAF4C322C4}" dt="2021-01-13T18:20:57.736" v="468" actId="2"/>
        <pc:sldMkLst>
          <pc:docMk/>
          <pc:sldMk cId="689964179" sldId="306"/>
        </pc:sldMkLst>
        <pc:spChg chg="mod">
          <ac:chgData name="Richard Normandeau" userId="84cfa1303ce20c4a" providerId="LiveId" clId="{D373D79E-0B65-4CDD-A2C4-F7BAF4C322C4}" dt="2021-01-13T18:20:57.736" v="468" actId="2"/>
          <ac:spMkLst>
            <pc:docMk/>
            <pc:sldMk cId="689964179" sldId="306"/>
            <ac:spMk id="3" creationId="{104374E7-E848-4C3C-8F29-5BE97E880189}"/>
          </ac:spMkLst>
        </pc:spChg>
      </pc:sldChg>
      <pc:sldChg chg="modSp mod">
        <pc:chgData name="Richard Normandeau" userId="84cfa1303ce20c4a" providerId="LiveId" clId="{D373D79E-0B65-4CDD-A2C4-F7BAF4C322C4}" dt="2021-01-13T18:21:20.895" v="494" actId="2"/>
        <pc:sldMkLst>
          <pc:docMk/>
          <pc:sldMk cId="3146834877" sldId="307"/>
        </pc:sldMkLst>
        <pc:spChg chg="mod">
          <ac:chgData name="Richard Normandeau" userId="84cfa1303ce20c4a" providerId="LiveId" clId="{D373D79E-0B65-4CDD-A2C4-F7BAF4C322C4}" dt="2021-01-13T18:21:20.895" v="494" actId="2"/>
          <ac:spMkLst>
            <pc:docMk/>
            <pc:sldMk cId="3146834877" sldId="307"/>
            <ac:spMk id="12" creationId="{16549BD5-5499-4603-8C1E-F43B0C257962}"/>
          </ac:spMkLst>
        </pc:spChg>
      </pc:sldChg>
      <pc:sldChg chg="modSp mod">
        <pc:chgData name="Richard Normandeau" userId="84cfa1303ce20c4a" providerId="LiveId" clId="{D373D79E-0B65-4CDD-A2C4-F7BAF4C322C4}" dt="2021-01-13T18:21:29.387" v="509" actId="2"/>
        <pc:sldMkLst>
          <pc:docMk/>
          <pc:sldMk cId="4103204124" sldId="308"/>
        </pc:sldMkLst>
        <pc:spChg chg="mod">
          <ac:chgData name="Richard Normandeau" userId="84cfa1303ce20c4a" providerId="LiveId" clId="{D373D79E-0B65-4CDD-A2C4-F7BAF4C322C4}" dt="2021-01-13T18:21:29.387" v="509" actId="2"/>
          <ac:spMkLst>
            <pc:docMk/>
            <pc:sldMk cId="4103204124" sldId="308"/>
            <ac:spMk id="16" creationId="{BE95FB48-F904-4A82-B266-9AD10546A4F5}"/>
          </ac:spMkLst>
        </pc:spChg>
      </pc:sldChg>
      <pc:sldChg chg="modSp mod">
        <pc:chgData name="Richard Normandeau" userId="84cfa1303ce20c4a" providerId="LiveId" clId="{D373D79E-0B65-4CDD-A2C4-F7BAF4C322C4}" dt="2021-01-13T18:21:41.489" v="533" actId="2"/>
        <pc:sldMkLst>
          <pc:docMk/>
          <pc:sldMk cId="2191985814" sldId="310"/>
        </pc:sldMkLst>
        <pc:spChg chg="mod">
          <ac:chgData name="Richard Normandeau" userId="84cfa1303ce20c4a" providerId="LiveId" clId="{D373D79E-0B65-4CDD-A2C4-F7BAF4C322C4}" dt="2021-01-13T18:21:41.489" v="533" actId="2"/>
          <ac:spMkLst>
            <pc:docMk/>
            <pc:sldMk cId="2191985814" sldId="310"/>
            <ac:spMk id="10" creationId="{FB0E04A7-1716-4382-B619-0C35657ED51E}"/>
          </ac:spMkLst>
        </pc:spChg>
      </pc:sldChg>
      <pc:sldChg chg="modSp mod">
        <pc:chgData name="Richard Normandeau" userId="84cfa1303ce20c4a" providerId="LiveId" clId="{D373D79E-0B65-4CDD-A2C4-F7BAF4C322C4}" dt="2021-01-13T18:22:08.610" v="556" actId="2"/>
        <pc:sldMkLst>
          <pc:docMk/>
          <pc:sldMk cId="2003352610" sldId="311"/>
        </pc:sldMkLst>
        <pc:spChg chg="mod">
          <ac:chgData name="Richard Normandeau" userId="84cfa1303ce20c4a" providerId="LiveId" clId="{D373D79E-0B65-4CDD-A2C4-F7BAF4C322C4}" dt="2021-01-13T18:22:08.610" v="556" actId="2"/>
          <ac:spMkLst>
            <pc:docMk/>
            <pc:sldMk cId="2003352610" sldId="311"/>
            <ac:spMk id="12" creationId="{72378146-1C54-4833-AEB4-2FD8FF2B3716}"/>
          </ac:spMkLst>
        </pc:spChg>
      </pc:sldChg>
      <pc:sldChg chg="modSp mod">
        <pc:chgData name="Richard Normandeau" userId="84cfa1303ce20c4a" providerId="LiveId" clId="{D373D79E-0B65-4CDD-A2C4-F7BAF4C322C4}" dt="2021-01-13T18:22:39.250" v="601" actId="2"/>
        <pc:sldMkLst>
          <pc:docMk/>
          <pc:sldMk cId="1641202581" sldId="312"/>
        </pc:sldMkLst>
        <pc:spChg chg="mod">
          <ac:chgData name="Richard Normandeau" userId="84cfa1303ce20c4a" providerId="LiveId" clId="{D373D79E-0B65-4CDD-A2C4-F7BAF4C322C4}" dt="2021-01-13T18:22:39.250" v="601" actId="2"/>
          <ac:spMkLst>
            <pc:docMk/>
            <pc:sldMk cId="1641202581" sldId="312"/>
            <ac:spMk id="12" creationId="{B9121FC9-545E-4C1C-9EAF-8EC570E63F0C}"/>
          </ac:spMkLst>
        </pc:spChg>
      </pc:sldChg>
      <pc:sldChg chg="modSp mod">
        <pc:chgData name="Richard Normandeau" userId="84cfa1303ce20c4a" providerId="LiveId" clId="{D373D79E-0B65-4CDD-A2C4-F7BAF4C322C4}" dt="2021-01-13T18:22:44.194" v="602" actId="2"/>
        <pc:sldMkLst>
          <pc:docMk/>
          <pc:sldMk cId="3803137465" sldId="313"/>
        </pc:sldMkLst>
        <pc:spChg chg="mod">
          <ac:chgData name="Richard Normandeau" userId="84cfa1303ce20c4a" providerId="LiveId" clId="{D373D79E-0B65-4CDD-A2C4-F7BAF4C322C4}" dt="2021-01-13T18:22:44.194" v="602" actId="2"/>
          <ac:spMkLst>
            <pc:docMk/>
            <pc:sldMk cId="3803137465" sldId="313"/>
            <ac:spMk id="4" creationId="{F0466389-D8E5-4C02-86CB-2532881962AA}"/>
          </ac:spMkLst>
        </pc:spChg>
      </pc:sldChg>
      <pc:sldChg chg="del">
        <pc:chgData name="Richard Normandeau" userId="84cfa1303ce20c4a" providerId="LiveId" clId="{D373D79E-0B65-4CDD-A2C4-F7BAF4C322C4}" dt="2021-01-13T18:17:56.447" v="467" actId="47"/>
        <pc:sldMkLst>
          <pc:docMk/>
          <pc:sldMk cId="967449382" sldId="314"/>
        </pc:sldMkLst>
      </pc:sldChg>
      <pc:sldChg chg="modSp mod">
        <pc:chgData name="Richard Normandeau" userId="84cfa1303ce20c4a" providerId="LiveId" clId="{D373D79E-0B65-4CDD-A2C4-F7BAF4C322C4}" dt="2021-01-13T17:03:43.824" v="200" actId="20577"/>
        <pc:sldMkLst>
          <pc:docMk/>
          <pc:sldMk cId="3934701755" sldId="315"/>
        </pc:sldMkLst>
        <pc:spChg chg="mod">
          <ac:chgData name="Richard Normandeau" userId="84cfa1303ce20c4a" providerId="LiveId" clId="{D373D79E-0B65-4CDD-A2C4-F7BAF4C322C4}" dt="2021-01-13T17:03:43.824" v="200" actId="20577"/>
          <ac:spMkLst>
            <pc:docMk/>
            <pc:sldMk cId="3934701755" sldId="315"/>
            <ac:spMk id="3" creationId="{8F257262-73BC-4E24-8958-F6BC081C3153}"/>
          </ac:spMkLst>
        </pc:spChg>
        <pc:picChg chg="mod">
          <ac:chgData name="Richard Normandeau" userId="84cfa1303ce20c4a" providerId="LiveId" clId="{D373D79E-0B65-4CDD-A2C4-F7BAF4C322C4}" dt="2021-01-13T15:48:53.216" v="0" actId="1076"/>
          <ac:picMkLst>
            <pc:docMk/>
            <pc:sldMk cId="3934701755" sldId="315"/>
            <ac:picMk id="5" creationId="{47A8F020-3513-4AD3-BF9F-4D235231FB64}"/>
          </ac:picMkLst>
        </pc:picChg>
      </pc:sldChg>
      <pc:sldChg chg="new del">
        <pc:chgData name="Richard Normandeau" userId="84cfa1303ce20c4a" providerId="LiveId" clId="{D373D79E-0B65-4CDD-A2C4-F7BAF4C322C4}" dt="2021-01-13T17:04:00.240" v="202" actId="680"/>
        <pc:sldMkLst>
          <pc:docMk/>
          <pc:sldMk cId="1565212520" sldId="328"/>
        </pc:sldMkLst>
      </pc:sldChg>
      <pc:sldChg chg="new del">
        <pc:chgData name="Richard Normandeau" userId="84cfa1303ce20c4a" providerId="LiveId" clId="{D373D79E-0B65-4CDD-A2C4-F7BAF4C322C4}" dt="2021-01-13T16:55:01.546" v="186" actId="680"/>
        <pc:sldMkLst>
          <pc:docMk/>
          <pc:sldMk cId="2236891854" sldId="328"/>
        </pc:sldMkLst>
      </pc:sldChg>
      <pc:sldChg chg="addSp delSp modSp new mod setBg">
        <pc:chgData name="Richard Normandeau" userId="84cfa1303ce20c4a" providerId="LiveId" clId="{D373D79E-0B65-4CDD-A2C4-F7BAF4C322C4}" dt="2021-01-13T18:17:34.055" v="463" actId="26606"/>
        <pc:sldMkLst>
          <pc:docMk/>
          <pc:sldMk cId="3653514203" sldId="328"/>
        </pc:sldMkLst>
        <pc:spChg chg="add del">
          <ac:chgData name="Richard Normandeau" userId="84cfa1303ce20c4a" providerId="LiveId" clId="{D373D79E-0B65-4CDD-A2C4-F7BAF4C322C4}" dt="2021-01-13T18:17:29.550" v="460" actId="26606"/>
          <ac:spMkLst>
            <pc:docMk/>
            <pc:sldMk cId="3653514203" sldId="328"/>
            <ac:spMk id="10" creationId="{695D5710-232A-4392-B5E2-6C3FC0C4A768}"/>
          </ac:spMkLst>
        </pc:spChg>
        <pc:spChg chg="add del">
          <ac:chgData name="Richard Normandeau" userId="84cfa1303ce20c4a" providerId="LiveId" clId="{D373D79E-0B65-4CDD-A2C4-F7BAF4C322C4}" dt="2021-01-13T18:17:29.550" v="460" actId="26606"/>
          <ac:spMkLst>
            <pc:docMk/>
            <pc:sldMk cId="3653514203" sldId="328"/>
            <ac:spMk id="12" creationId="{9264E464-C539-4C5A-9949-AC80F510CCED}"/>
          </ac:spMkLst>
        </pc:spChg>
        <pc:spChg chg="add del">
          <ac:chgData name="Richard Normandeau" userId="84cfa1303ce20c4a" providerId="LiveId" clId="{D373D79E-0B65-4CDD-A2C4-F7BAF4C322C4}" dt="2021-01-13T18:17:29.550" v="460" actId="26606"/>
          <ac:spMkLst>
            <pc:docMk/>
            <pc:sldMk cId="3653514203" sldId="328"/>
            <ac:spMk id="14" creationId="{E9C79DBE-30BD-4584-96F9-4CC2DB7CDC72}"/>
          </ac:spMkLst>
        </pc:spChg>
        <pc:spChg chg="add del">
          <ac:chgData name="Richard Normandeau" userId="84cfa1303ce20c4a" providerId="LiveId" clId="{D373D79E-0B65-4CDD-A2C4-F7BAF4C322C4}" dt="2021-01-13T18:17:34.044" v="462" actId="26606"/>
          <ac:spMkLst>
            <pc:docMk/>
            <pc:sldMk cId="3653514203" sldId="328"/>
            <ac:spMk id="16" creationId="{0EA31916-1F57-4CCC-AFAD-DA84A64BB4FF}"/>
          </ac:spMkLst>
        </pc:spChg>
        <pc:spChg chg="add">
          <ac:chgData name="Richard Normandeau" userId="84cfa1303ce20c4a" providerId="LiveId" clId="{D373D79E-0B65-4CDD-A2C4-F7BAF4C322C4}" dt="2021-01-13T18:17:34.055" v="463" actId="26606"/>
          <ac:spMkLst>
            <pc:docMk/>
            <pc:sldMk cId="3653514203" sldId="328"/>
            <ac:spMk id="18" creationId="{D1D11295-838F-4417-B6F1-1155EB5433B5}"/>
          </ac:spMkLst>
        </pc:spChg>
        <pc:picChg chg="add del mod">
          <ac:chgData name="Richard Normandeau" userId="84cfa1303ce20c4a" providerId="LiveId" clId="{D373D79E-0B65-4CDD-A2C4-F7BAF4C322C4}" dt="2021-01-13T18:08:37.273" v="273" actId="478"/>
          <ac:picMkLst>
            <pc:docMk/>
            <pc:sldMk cId="3653514203" sldId="328"/>
            <ac:picMk id="3" creationId="{18FECC1B-A411-4C22-88DE-82786B6CFD82}"/>
          </ac:picMkLst>
        </pc:picChg>
        <pc:picChg chg="add mod">
          <ac:chgData name="Richard Normandeau" userId="84cfa1303ce20c4a" providerId="LiveId" clId="{D373D79E-0B65-4CDD-A2C4-F7BAF4C322C4}" dt="2021-01-13T18:17:34.055" v="463" actId="26606"/>
          <ac:picMkLst>
            <pc:docMk/>
            <pc:sldMk cId="3653514203" sldId="328"/>
            <ac:picMk id="5" creationId="{501428DB-0E09-4FBD-BB91-9647111B8E59}"/>
          </ac:picMkLst>
        </pc:picChg>
      </pc:sldChg>
      <pc:sldChg chg="new del">
        <pc:chgData name="Richard Normandeau" userId="84cfa1303ce20c4a" providerId="LiveId" clId="{D373D79E-0B65-4CDD-A2C4-F7BAF4C322C4}" dt="2021-01-13T15:50:29.375" v="2" actId="680"/>
        <pc:sldMkLst>
          <pc:docMk/>
          <pc:sldMk cId="4216941764" sldId="328"/>
        </pc:sldMkLst>
      </pc:sldChg>
      <pc:sldChg chg="modSp add del mod">
        <pc:chgData name="Richard Normandeau" userId="84cfa1303ce20c4a" providerId="LiveId" clId="{D373D79E-0B65-4CDD-A2C4-F7BAF4C322C4}" dt="2021-01-13T18:17:46.369" v="465" actId="47"/>
        <pc:sldMkLst>
          <pc:docMk/>
          <pc:sldMk cId="3664526214" sldId="329"/>
        </pc:sldMkLst>
        <pc:spChg chg="mod">
          <ac:chgData name="Richard Normandeau" userId="84cfa1303ce20c4a" providerId="LiveId" clId="{D373D79E-0B65-4CDD-A2C4-F7BAF4C322C4}" dt="2021-01-13T18:09:02.577" v="275" actId="27636"/>
          <ac:spMkLst>
            <pc:docMk/>
            <pc:sldMk cId="3664526214" sldId="329"/>
            <ac:spMk id="2" creationId="{B48A4BE1-7F82-4BF0-8005-CA71A0FC4ECC}"/>
          </ac:spMkLst>
        </pc:spChg>
        <pc:spChg chg="mod">
          <ac:chgData name="Richard Normandeau" userId="84cfa1303ce20c4a" providerId="LiveId" clId="{D373D79E-0B65-4CDD-A2C4-F7BAF4C322C4}" dt="2021-01-13T18:09:16.229" v="289" actId="6549"/>
          <ac:spMkLst>
            <pc:docMk/>
            <pc:sldMk cId="3664526214" sldId="329"/>
            <ac:spMk id="3" creationId="{FB10131F-6DDF-4108-A9C5-DDB97787162C}"/>
          </ac:spMkLst>
        </pc:spChg>
      </pc:sldChg>
      <pc:sldChg chg="modSp add del mod">
        <pc:chgData name="Richard Normandeau" userId="84cfa1303ce20c4a" providerId="LiveId" clId="{D373D79E-0B65-4CDD-A2C4-F7BAF4C322C4}" dt="2021-01-13T18:17:49.504" v="466" actId="47"/>
        <pc:sldMkLst>
          <pc:docMk/>
          <pc:sldMk cId="3384790359" sldId="330"/>
        </pc:sldMkLst>
        <pc:spChg chg="mod">
          <ac:chgData name="Richard Normandeau" userId="84cfa1303ce20c4a" providerId="LiveId" clId="{D373D79E-0B65-4CDD-A2C4-F7BAF4C322C4}" dt="2021-01-13T18:09:23.596" v="291" actId="27636"/>
          <ac:spMkLst>
            <pc:docMk/>
            <pc:sldMk cId="3384790359" sldId="330"/>
            <ac:spMk id="2" creationId="{B48A4BE1-7F82-4BF0-8005-CA71A0FC4ECC}"/>
          </ac:spMkLst>
        </pc:spChg>
        <pc:spChg chg="mod">
          <ac:chgData name="Richard Normandeau" userId="84cfa1303ce20c4a" providerId="LiveId" clId="{D373D79E-0B65-4CDD-A2C4-F7BAF4C322C4}" dt="2021-01-13T18:09:35.134" v="427" actId="6549"/>
          <ac:spMkLst>
            <pc:docMk/>
            <pc:sldMk cId="3384790359" sldId="330"/>
            <ac:spMk id="3" creationId="{FB10131F-6DDF-4108-A9C5-DDB97787162C}"/>
          </ac:spMkLst>
        </pc:spChg>
      </pc:sldChg>
      <pc:sldChg chg="addSp delSp modSp add del mod">
        <pc:chgData name="Richard Normandeau" userId="84cfa1303ce20c4a" providerId="LiveId" clId="{D373D79E-0B65-4CDD-A2C4-F7BAF4C322C4}" dt="2021-01-13T18:17:43.849" v="464" actId="47"/>
        <pc:sldMkLst>
          <pc:docMk/>
          <pc:sldMk cId="2160300996" sldId="331"/>
        </pc:sldMkLst>
        <pc:spChg chg="mod">
          <ac:chgData name="Richard Normandeau" userId="84cfa1303ce20c4a" providerId="LiveId" clId="{D373D79E-0B65-4CDD-A2C4-F7BAF4C322C4}" dt="2021-01-13T18:13:05.783" v="429" actId="27636"/>
          <ac:spMkLst>
            <pc:docMk/>
            <pc:sldMk cId="2160300996" sldId="331"/>
            <ac:spMk id="2" creationId="{B48A4BE1-7F82-4BF0-8005-CA71A0FC4ECC}"/>
          </ac:spMkLst>
        </pc:spChg>
        <pc:spChg chg="del mod">
          <ac:chgData name="Richard Normandeau" userId="84cfa1303ce20c4a" providerId="LiveId" clId="{D373D79E-0B65-4CDD-A2C4-F7BAF4C322C4}" dt="2021-01-13T18:16:55.621" v="455" actId="478"/>
          <ac:spMkLst>
            <pc:docMk/>
            <pc:sldMk cId="2160300996" sldId="331"/>
            <ac:spMk id="3" creationId="{FB10131F-6DDF-4108-A9C5-DDB97787162C}"/>
          </ac:spMkLst>
        </pc:spChg>
        <pc:spChg chg="add mod">
          <ac:chgData name="Richard Normandeau" userId="84cfa1303ce20c4a" providerId="LiveId" clId="{D373D79E-0B65-4CDD-A2C4-F7BAF4C322C4}" dt="2021-01-13T18:16:55.621" v="455" actId="478"/>
          <ac:spMkLst>
            <pc:docMk/>
            <pc:sldMk cId="2160300996" sldId="331"/>
            <ac:spMk id="5" creationId="{DE23DC79-2A24-4E5F-AA88-B0E7E9688118}"/>
          </ac:spMkLst>
        </pc:spChg>
      </pc:sldChg>
    </pc:docChg>
  </pc:docChgLst>
  <pc:docChgLst>
    <pc:chgData name="Richard Normandeau" userId="84cfa1303ce20c4a" providerId="LiveId" clId="{6DC8C046-FB9F-4C0B-8FF3-95349B4D0C22}"/>
    <pc:docChg chg="custSel mod addSld delSld modSld modSection modNotesMaster">
      <pc:chgData name="Richard Normandeau" userId="84cfa1303ce20c4a" providerId="LiveId" clId="{6DC8C046-FB9F-4C0B-8FF3-95349B4D0C22}" dt="2020-07-10T20:10:37.597" v="273" actId="20577"/>
      <pc:docMkLst>
        <pc:docMk/>
      </pc:docMkLst>
      <pc:sldChg chg="modSp mod">
        <pc:chgData name="Richard Normandeau" userId="84cfa1303ce20c4a" providerId="LiveId" clId="{6DC8C046-FB9F-4C0B-8FF3-95349B4D0C22}" dt="2020-07-08T02:06:19.029" v="100" actId="6549"/>
        <pc:sldMkLst>
          <pc:docMk/>
          <pc:sldMk cId="3738399389" sldId="261"/>
        </pc:sldMkLst>
        <pc:spChg chg="mod">
          <ac:chgData name="Richard Normandeau" userId="84cfa1303ce20c4a" providerId="LiveId" clId="{6DC8C046-FB9F-4C0B-8FF3-95349B4D0C22}" dt="2020-07-08T02:06:19.029" v="100" actId="6549"/>
          <ac:spMkLst>
            <pc:docMk/>
            <pc:sldMk cId="3738399389" sldId="261"/>
            <ac:spMk id="3" creationId="{00000000-0000-0000-0000-000000000000}"/>
          </ac:spMkLst>
        </pc:spChg>
      </pc:sldChg>
      <pc:sldChg chg="modSp mod">
        <pc:chgData name="Richard Normandeau" userId="84cfa1303ce20c4a" providerId="LiveId" clId="{6DC8C046-FB9F-4C0B-8FF3-95349B4D0C22}" dt="2020-07-01T01:34:16.412" v="2" actId="20577"/>
        <pc:sldMkLst>
          <pc:docMk/>
          <pc:sldMk cId="4255185004" sldId="270"/>
        </pc:sldMkLst>
        <pc:spChg chg="mod">
          <ac:chgData name="Richard Normandeau" userId="84cfa1303ce20c4a" providerId="LiveId" clId="{6DC8C046-FB9F-4C0B-8FF3-95349B4D0C22}" dt="2020-07-01T01:34:16.412" v="2" actId="20577"/>
          <ac:spMkLst>
            <pc:docMk/>
            <pc:sldMk cId="4255185004" sldId="270"/>
            <ac:spMk id="2" creationId="{ECFF65F6-6AC6-409F-8626-174497E16ACC}"/>
          </ac:spMkLst>
        </pc:spChg>
      </pc:sldChg>
      <pc:sldChg chg="modSp mod">
        <pc:chgData name="Richard Normandeau" userId="84cfa1303ce20c4a" providerId="LiveId" clId="{6DC8C046-FB9F-4C0B-8FF3-95349B4D0C22}" dt="2020-07-10T15:57:32.646" v="122" actId="14100"/>
        <pc:sldMkLst>
          <pc:docMk/>
          <pc:sldMk cId="822068602" sldId="271"/>
        </pc:sldMkLst>
        <pc:picChg chg="mod">
          <ac:chgData name="Richard Normandeau" userId="84cfa1303ce20c4a" providerId="LiveId" clId="{6DC8C046-FB9F-4C0B-8FF3-95349B4D0C22}" dt="2020-07-10T15:57:32.646" v="122" actId="14100"/>
          <ac:picMkLst>
            <pc:docMk/>
            <pc:sldMk cId="822068602" sldId="271"/>
            <ac:picMk id="5" creationId="{930E72A8-3C32-4659-BBEB-5014FD35B4AC}"/>
          </ac:picMkLst>
        </pc:picChg>
      </pc:sldChg>
      <pc:sldChg chg="modSp del mod">
        <pc:chgData name="Richard Normandeau" userId="84cfa1303ce20c4a" providerId="LiveId" clId="{6DC8C046-FB9F-4C0B-8FF3-95349B4D0C22}" dt="2020-07-10T16:04:36.778" v="159" actId="47"/>
        <pc:sldMkLst>
          <pc:docMk/>
          <pc:sldMk cId="379584635" sldId="280"/>
        </pc:sldMkLst>
        <pc:picChg chg="mod">
          <ac:chgData name="Richard Normandeau" userId="84cfa1303ce20c4a" providerId="LiveId" clId="{6DC8C046-FB9F-4C0B-8FF3-95349B4D0C22}" dt="2020-07-10T15:59:24.687" v="125" actId="1076"/>
          <ac:picMkLst>
            <pc:docMk/>
            <pc:sldMk cId="379584635" sldId="280"/>
            <ac:picMk id="7" creationId="{A9FBC125-AA37-4518-B25E-6E56366F3A60}"/>
          </ac:picMkLst>
        </pc:picChg>
      </pc:sldChg>
      <pc:sldChg chg="modSp del mod">
        <pc:chgData name="Richard Normandeau" userId="84cfa1303ce20c4a" providerId="LiveId" clId="{6DC8C046-FB9F-4C0B-8FF3-95349B4D0C22}" dt="2020-07-10T16:10:41.821" v="215" actId="47"/>
        <pc:sldMkLst>
          <pc:docMk/>
          <pc:sldMk cId="1609161546" sldId="281"/>
        </pc:sldMkLst>
        <pc:picChg chg="mod">
          <ac:chgData name="Richard Normandeau" userId="84cfa1303ce20c4a" providerId="LiveId" clId="{6DC8C046-FB9F-4C0B-8FF3-95349B4D0C22}" dt="2020-07-10T16:06:48.956" v="178" actId="1076"/>
          <ac:picMkLst>
            <pc:docMk/>
            <pc:sldMk cId="1609161546" sldId="281"/>
            <ac:picMk id="9" creationId="{458C5B44-B14E-42E8-A49F-2FF5B4D7BEE4}"/>
          </ac:picMkLst>
        </pc:picChg>
      </pc:sldChg>
      <pc:sldChg chg="del">
        <pc:chgData name="Richard Normandeau" userId="84cfa1303ce20c4a" providerId="LiveId" clId="{6DC8C046-FB9F-4C0B-8FF3-95349B4D0C22}" dt="2020-07-10T16:10:37.649" v="214" actId="47"/>
        <pc:sldMkLst>
          <pc:docMk/>
          <pc:sldMk cId="662079687" sldId="282"/>
        </pc:sldMkLst>
      </pc:sldChg>
      <pc:sldChg chg="del">
        <pc:chgData name="Richard Normandeau" userId="84cfa1303ce20c4a" providerId="LiveId" clId="{6DC8C046-FB9F-4C0B-8FF3-95349B4D0C22}" dt="2020-07-10T16:17:18.232" v="220" actId="47"/>
        <pc:sldMkLst>
          <pc:docMk/>
          <pc:sldMk cId="2038157441" sldId="283"/>
        </pc:sldMkLst>
      </pc:sldChg>
      <pc:sldChg chg="addSp modSp mod setBg">
        <pc:chgData name="Richard Normandeau" userId="84cfa1303ce20c4a" providerId="LiveId" clId="{6DC8C046-FB9F-4C0B-8FF3-95349B4D0C22}" dt="2020-07-10T18:57:12.634" v="233" actId="26606"/>
        <pc:sldMkLst>
          <pc:docMk/>
          <pc:sldMk cId="689964179" sldId="306"/>
        </pc:sldMkLst>
        <pc:spChg chg="mod">
          <ac:chgData name="Richard Normandeau" userId="84cfa1303ce20c4a" providerId="LiveId" clId="{6DC8C046-FB9F-4C0B-8FF3-95349B4D0C22}" dt="2020-07-10T18:57:12.634" v="233" actId="26606"/>
          <ac:spMkLst>
            <pc:docMk/>
            <pc:sldMk cId="689964179" sldId="306"/>
            <ac:spMk id="2" creationId="{B9A687CF-A997-4B9A-818D-2A2D3B848A03}"/>
          </ac:spMkLst>
        </pc:spChg>
        <pc:spChg chg="mod">
          <ac:chgData name="Richard Normandeau" userId="84cfa1303ce20c4a" providerId="LiveId" clId="{6DC8C046-FB9F-4C0B-8FF3-95349B4D0C22}" dt="2020-07-10T18:57:12.634" v="233" actId="26606"/>
          <ac:spMkLst>
            <pc:docMk/>
            <pc:sldMk cId="689964179" sldId="306"/>
            <ac:spMk id="3" creationId="{104374E7-E848-4C3C-8F29-5BE97E880189}"/>
          </ac:spMkLst>
        </pc:spChg>
        <pc:spChg chg="add">
          <ac:chgData name="Richard Normandeau" userId="84cfa1303ce20c4a" providerId="LiveId" clId="{6DC8C046-FB9F-4C0B-8FF3-95349B4D0C22}" dt="2020-07-10T18:57:12.634" v="233" actId="26606"/>
          <ac:spMkLst>
            <pc:docMk/>
            <pc:sldMk cId="689964179" sldId="306"/>
            <ac:spMk id="8" creationId="{A0501A84-E03A-4644-83BE-A65F0ACCCC61}"/>
          </ac:spMkLst>
        </pc:spChg>
        <pc:spChg chg="add">
          <ac:chgData name="Richard Normandeau" userId="84cfa1303ce20c4a" providerId="LiveId" clId="{6DC8C046-FB9F-4C0B-8FF3-95349B4D0C22}" dt="2020-07-10T18:57:12.634" v="233" actId="26606"/>
          <ac:spMkLst>
            <pc:docMk/>
            <pc:sldMk cId="689964179" sldId="306"/>
            <ac:spMk id="10" creationId="{33B1EE1F-6738-485F-A620-2602F7683DFB}"/>
          </ac:spMkLst>
        </pc:spChg>
        <pc:spChg chg="add">
          <ac:chgData name="Richard Normandeau" userId="84cfa1303ce20c4a" providerId="LiveId" clId="{6DC8C046-FB9F-4C0B-8FF3-95349B4D0C22}" dt="2020-07-10T18:57:12.634" v="233" actId="26606"/>
          <ac:spMkLst>
            <pc:docMk/>
            <pc:sldMk cId="689964179" sldId="306"/>
            <ac:spMk id="14" creationId="{D9949DD4-1FB3-4162-9489-E2488DEC36F0}"/>
          </ac:spMkLst>
        </pc:spChg>
        <pc:cxnChg chg="add">
          <ac:chgData name="Richard Normandeau" userId="84cfa1303ce20c4a" providerId="LiveId" clId="{6DC8C046-FB9F-4C0B-8FF3-95349B4D0C22}" dt="2020-07-10T18:57:12.634" v="233" actId="26606"/>
          <ac:cxnSpMkLst>
            <pc:docMk/>
            <pc:sldMk cId="689964179" sldId="306"/>
            <ac:cxnSpMk id="12" creationId="{ADC544FB-7860-4381-935B-43879C94F627}"/>
          </ac:cxnSpMkLst>
        </pc:cxnChg>
      </pc:sldChg>
      <pc:sldChg chg="modSp mod">
        <pc:chgData name="Richard Normandeau" userId="84cfa1303ce20c4a" providerId="LiveId" clId="{6DC8C046-FB9F-4C0B-8FF3-95349B4D0C22}" dt="2020-07-10T19:35:36.725" v="237" actId="1076"/>
        <pc:sldMkLst>
          <pc:docMk/>
          <pc:sldMk cId="4021306233" sldId="309"/>
        </pc:sldMkLst>
        <pc:spChg chg="mod">
          <ac:chgData name="Richard Normandeau" userId="84cfa1303ce20c4a" providerId="LiveId" clId="{6DC8C046-FB9F-4C0B-8FF3-95349B4D0C22}" dt="2020-07-10T19:35:36.725" v="237" actId="1076"/>
          <ac:spMkLst>
            <pc:docMk/>
            <pc:sldMk cId="4021306233" sldId="309"/>
            <ac:spMk id="2" creationId="{DF297FD4-99C0-4346-A336-906CC9DFA7A2}"/>
          </ac:spMkLst>
        </pc:spChg>
        <pc:spChg chg="mod">
          <ac:chgData name="Richard Normandeau" userId="84cfa1303ce20c4a" providerId="LiveId" clId="{6DC8C046-FB9F-4C0B-8FF3-95349B4D0C22}" dt="2020-07-10T19:34:30.489" v="236" actId="20577"/>
          <ac:spMkLst>
            <pc:docMk/>
            <pc:sldMk cId="4021306233" sldId="309"/>
            <ac:spMk id="3" creationId="{01D606C8-7636-464B-B5F4-C7EC4E0500C8}"/>
          </ac:spMkLst>
        </pc:spChg>
      </pc:sldChg>
      <pc:sldChg chg="modSp mod">
        <pc:chgData name="Richard Normandeau" userId="84cfa1303ce20c4a" providerId="LiveId" clId="{6DC8C046-FB9F-4C0B-8FF3-95349B4D0C22}" dt="2020-07-10T19:47:20.909" v="270" actId="20577"/>
        <pc:sldMkLst>
          <pc:docMk/>
          <pc:sldMk cId="2191985814" sldId="310"/>
        </pc:sldMkLst>
        <pc:spChg chg="mod">
          <ac:chgData name="Richard Normandeau" userId="84cfa1303ce20c4a" providerId="LiveId" clId="{6DC8C046-FB9F-4C0B-8FF3-95349B4D0C22}" dt="2020-07-10T19:47:20.909" v="270" actId="20577"/>
          <ac:spMkLst>
            <pc:docMk/>
            <pc:sldMk cId="2191985814" sldId="310"/>
            <ac:spMk id="10" creationId="{FB0E04A7-1716-4382-B619-0C35657ED51E}"/>
          </ac:spMkLst>
        </pc:spChg>
      </pc:sldChg>
      <pc:sldChg chg="modSp mod">
        <pc:chgData name="Richard Normandeau" userId="84cfa1303ce20c4a" providerId="LiveId" clId="{6DC8C046-FB9F-4C0B-8FF3-95349B4D0C22}" dt="2020-07-10T20:10:37.597" v="273" actId="20577"/>
        <pc:sldMkLst>
          <pc:docMk/>
          <pc:sldMk cId="1641202581" sldId="312"/>
        </pc:sldMkLst>
        <pc:spChg chg="mod">
          <ac:chgData name="Richard Normandeau" userId="84cfa1303ce20c4a" providerId="LiveId" clId="{6DC8C046-FB9F-4C0B-8FF3-95349B4D0C22}" dt="2020-07-10T20:10:37.597" v="273" actId="20577"/>
          <ac:spMkLst>
            <pc:docMk/>
            <pc:sldMk cId="1641202581" sldId="312"/>
            <ac:spMk id="12" creationId="{B9121FC9-545E-4C1C-9EAF-8EC570E63F0C}"/>
          </ac:spMkLst>
        </pc:spChg>
      </pc:sldChg>
      <pc:sldChg chg="new del">
        <pc:chgData name="Richard Normandeau" userId="84cfa1303ce20c4a" providerId="LiveId" clId="{6DC8C046-FB9F-4C0B-8FF3-95349B4D0C22}" dt="2020-06-23T23:06:12.786" v="1" actId="47"/>
        <pc:sldMkLst>
          <pc:docMk/>
          <pc:sldMk cId="3884661133" sldId="315"/>
        </pc:sldMkLst>
      </pc:sldChg>
      <pc:sldChg chg="addSp delSp modSp new mod setBg">
        <pc:chgData name="Richard Normandeau" userId="84cfa1303ce20c4a" providerId="LiveId" clId="{6DC8C046-FB9F-4C0B-8FF3-95349B4D0C22}" dt="2020-07-05T14:42:25.870" v="87" actId="1076"/>
        <pc:sldMkLst>
          <pc:docMk/>
          <pc:sldMk cId="3934701755" sldId="315"/>
        </pc:sldMkLst>
        <pc:spChg chg="del mod">
          <ac:chgData name="Richard Normandeau" userId="84cfa1303ce20c4a" providerId="LiveId" clId="{6DC8C046-FB9F-4C0B-8FF3-95349B4D0C22}" dt="2020-07-05T14:38:26.971" v="9" actId="478"/>
          <ac:spMkLst>
            <pc:docMk/>
            <pc:sldMk cId="3934701755" sldId="315"/>
            <ac:spMk id="2" creationId="{4596D9BB-BC8A-4B99-A8CC-04DD63FB3C42}"/>
          </ac:spMkLst>
        </pc:spChg>
        <pc:spChg chg="mod">
          <ac:chgData name="Richard Normandeau" userId="84cfa1303ce20c4a" providerId="LiveId" clId="{6DC8C046-FB9F-4C0B-8FF3-95349B4D0C22}" dt="2020-07-05T14:42:25.870" v="87" actId="1076"/>
          <ac:spMkLst>
            <pc:docMk/>
            <pc:sldMk cId="3934701755" sldId="315"/>
            <ac:spMk id="3" creationId="{8F257262-73BC-4E24-8958-F6BC081C3153}"/>
          </ac:spMkLst>
        </pc:spChg>
        <pc:spChg chg="add">
          <ac:chgData name="Richard Normandeau" userId="84cfa1303ce20c4a" providerId="LiveId" clId="{6DC8C046-FB9F-4C0B-8FF3-95349B4D0C22}" dt="2020-07-05T14:38:09.886" v="8" actId="26606"/>
          <ac:spMkLst>
            <pc:docMk/>
            <pc:sldMk cId="3934701755" sldId="315"/>
            <ac:spMk id="10" creationId="{CEA861C5-3CE8-4AD0-925C-836509B24AF6}"/>
          </ac:spMkLst>
        </pc:spChg>
        <pc:spChg chg="add">
          <ac:chgData name="Richard Normandeau" userId="84cfa1303ce20c4a" providerId="LiveId" clId="{6DC8C046-FB9F-4C0B-8FF3-95349B4D0C22}" dt="2020-07-05T14:38:09.886" v="8" actId="26606"/>
          <ac:spMkLst>
            <pc:docMk/>
            <pc:sldMk cId="3934701755" sldId="315"/>
            <ac:spMk id="14" creationId="{544C1FFD-8D6A-4A12-997F-ECA8F3321524}"/>
          </ac:spMkLst>
        </pc:spChg>
        <pc:spChg chg="add">
          <ac:chgData name="Richard Normandeau" userId="84cfa1303ce20c4a" providerId="LiveId" clId="{6DC8C046-FB9F-4C0B-8FF3-95349B4D0C22}" dt="2020-07-05T14:38:09.886" v="8" actId="26606"/>
          <ac:spMkLst>
            <pc:docMk/>
            <pc:sldMk cId="3934701755" sldId="315"/>
            <ac:spMk id="16" creationId="{014B3DE6-0CA2-4818-9E10-8ACF44107B10}"/>
          </ac:spMkLst>
        </pc:spChg>
        <pc:picChg chg="add mod">
          <ac:chgData name="Richard Normandeau" userId="84cfa1303ce20c4a" providerId="LiveId" clId="{6DC8C046-FB9F-4C0B-8FF3-95349B4D0C22}" dt="2020-07-05T14:42:18.096" v="86" actId="14100"/>
          <ac:picMkLst>
            <pc:docMk/>
            <pc:sldMk cId="3934701755" sldId="315"/>
            <ac:picMk id="5" creationId="{47A8F020-3513-4AD3-BF9F-4D235231FB64}"/>
          </ac:picMkLst>
        </pc:picChg>
        <pc:cxnChg chg="add">
          <ac:chgData name="Richard Normandeau" userId="84cfa1303ce20c4a" providerId="LiveId" clId="{6DC8C046-FB9F-4C0B-8FF3-95349B4D0C22}" dt="2020-07-05T14:38:09.886" v="8" actId="26606"/>
          <ac:cxnSpMkLst>
            <pc:docMk/>
            <pc:sldMk cId="3934701755" sldId="315"/>
            <ac:cxnSpMk id="12" creationId="{EDB3FAAF-5FDF-4576-8E8B-8BE25DB82ABA}"/>
          </ac:cxnSpMkLst>
        </pc:cxnChg>
      </pc:sldChg>
      <pc:sldChg chg="addSp modSp new mod">
        <pc:chgData name="Richard Normandeau" userId="84cfa1303ce20c4a" providerId="LiveId" clId="{6DC8C046-FB9F-4C0B-8FF3-95349B4D0C22}" dt="2020-07-08T15:16:18.614" v="107" actId="14100"/>
        <pc:sldMkLst>
          <pc:docMk/>
          <pc:sldMk cId="4216588715" sldId="316"/>
        </pc:sldMkLst>
        <pc:picChg chg="add mod">
          <ac:chgData name="Richard Normandeau" userId="84cfa1303ce20c4a" providerId="LiveId" clId="{6DC8C046-FB9F-4C0B-8FF3-95349B4D0C22}" dt="2020-07-08T15:16:18.614" v="107" actId="14100"/>
          <ac:picMkLst>
            <pc:docMk/>
            <pc:sldMk cId="4216588715" sldId="316"/>
            <ac:picMk id="3" creationId="{C187809E-3DF4-48A8-B63D-1C685D1ED1A3}"/>
          </ac:picMkLst>
        </pc:picChg>
      </pc:sldChg>
      <pc:sldChg chg="addSp modSp new mod">
        <pc:chgData name="Richard Normandeau" userId="84cfa1303ce20c4a" providerId="LiveId" clId="{6DC8C046-FB9F-4C0B-8FF3-95349B4D0C22}" dt="2020-07-08T20:22:05.875" v="113" actId="14100"/>
        <pc:sldMkLst>
          <pc:docMk/>
          <pc:sldMk cId="474639639" sldId="317"/>
        </pc:sldMkLst>
        <pc:picChg chg="add mod">
          <ac:chgData name="Richard Normandeau" userId="84cfa1303ce20c4a" providerId="LiveId" clId="{6DC8C046-FB9F-4C0B-8FF3-95349B4D0C22}" dt="2020-07-08T20:22:05.875" v="113" actId="14100"/>
          <ac:picMkLst>
            <pc:docMk/>
            <pc:sldMk cId="474639639" sldId="317"/>
            <ac:picMk id="3" creationId="{D2A29E3A-6BBC-4633-B8A7-D1166C9597F5}"/>
          </ac:picMkLst>
        </pc:picChg>
      </pc:sldChg>
      <pc:sldChg chg="addSp modSp new mod">
        <pc:chgData name="Richard Normandeau" userId="84cfa1303ce20c4a" providerId="LiveId" clId="{6DC8C046-FB9F-4C0B-8FF3-95349B4D0C22}" dt="2020-07-10T16:00:51.970" v="138" actId="1076"/>
        <pc:sldMkLst>
          <pc:docMk/>
          <pc:sldMk cId="623444435" sldId="318"/>
        </pc:sldMkLst>
        <pc:picChg chg="add mod">
          <ac:chgData name="Richard Normandeau" userId="84cfa1303ce20c4a" providerId="LiveId" clId="{6DC8C046-FB9F-4C0B-8FF3-95349B4D0C22}" dt="2020-07-10T16:00:51.970" v="138" actId="1076"/>
          <ac:picMkLst>
            <pc:docMk/>
            <pc:sldMk cId="623444435" sldId="318"/>
            <ac:picMk id="2" creationId="{7A2DAD1D-27B5-4DE9-86A7-D78BEDFD7510}"/>
          </ac:picMkLst>
        </pc:picChg>
        <pc:picChg chg="add mod">
          <ac:chgData name="Richard Normandeau" userId="84cfa1303ce20c4a" providerId="LiveId" clId="{6DC8C046-FB9F-4C0B-8FF3-95349B4D0C22}" dt="2020-07-10T16:00:50.010" v="137" actId="1076"/>
          <ac:picMkLst>
            <pc:docMk/>
            <pc:sldMk cId="623444435" sldId="318"/>
            <ac:picMk id="3" creationId="{7CA2B914-714B-4DB8-8033-A3412F3ADA2F}"/>
          </ac:picMkLst>
        </pc:picChg>
      </pc:sldChg>
      <pc:sldChg chg="new del">
        <pc:chgData name="Richard Normandeau" userId="84cfa1303ce20c4a" providerId="LiveId" clId="{6DC8C046-FB9F-4C0B-8FF3-95349B4D0C22}" dt="2020-07-08T20:22:19.798" v="115" actId="47"/>
        <pc:sldMkLst>
          <pc:docMk/>
          <pc:sldMk cId="1124330891" sldId="318"/>
        </pc:sldMkLst>
      </pc:sldChg>
      <pc:sldChg chg="new del">
        <pc:chgData name="Richard Normandeau" userId="84cfa1303ce20c4a" providerId="LiveId" clId="{6DC8C046-FB9F-4C0B-8FF3-95349B4D0C22}" dt="2020-07-08T20:22:29.123" v="117" actId="47"/>
        <pc:sldMkLst>
          <pc:docMk/>
          <pc:sldMk cId="3351323305" sldId="318"/>
        </pc:sldMkLst>
      </pc:sldChg>
      <pc:sldChg chg="addSp modSp new mod">
        <pc:chgData name="Richard Normandeau" userId="84cfa1303ce20c4a" providerId="LiveId" clId="{6DC8C046-FB9F-4C0B-8FF3-95349B4D0C22}" dt="2020-07-10T16:02:11.763" v="149" actId="14100"/>
        <pc:sldMkLst>
          <pc:docMk/>
          <pc:sldMk cId="3166444611" sldId="319"/>
        </pc:sldMkLst>
        <pc:picChg chg="add mod">
          <ac:chgData name="Richard Normandeau" userId="84cfa1303ce20c4a" providerId="LiveId" clId="{6DC8C046-FB9F-4C0B-8FF3-95349B4D0C22}" dt="2020-07-10T16:02:11.763" v="149" actId="14100"/>
          <ac:picMkLst>
            <pc:docMk/>
            <pc:sldMk cId="3166444611" sldId="319"/>
            <ac:picMk id="2" creationId="{545B547D-ADD5-4E30-9DBC-7B97918C35A1}"/>
          </ac:picMkLst>
        </pc:picChg>
        <pc:picChg chg="add mod">
          <ac:chgData name="Richard Normandeau" userId="84cfa1303ce20c4a" providerId="LiveId" clId="{6DC8C046-FB9F-4C0B-8FF3-95349B4D0C22}" dt="2020-07-10T16:02:04.193" v="148" actId="1076"/>
          <ac:picMkLst>
            <pc:docMk/>
            <pc:sldMk cId="3166444611" sldId="319"/>
            <ac:picMk id="3" creationId="{DD5C0B30-3924-463C-B528-240C3F6C1313}"/>
          </ac:picMkLst>
        </pc:picChg>
      </pc:sldChg>
      <pc:sldChg chg="addSp modSp new mod">
        <pc:chgData name="Richard Normandeau" userId="84cfa1303ce20c4a" providerId="LiveId" clId="{6DC8C046-FB9F-4C0B-8FF3-95349B4D0C22}" dt="2020-07-10T16:04:19.784" v="158" actId="1076"/>
        <pc:sldMkLst>
          <pc:docMk/>
          <pc:sldMk cId="151915169" sldId="320"/>
        </pc:sldMkLst>
        <pc:picChg chg="add mod">
          <ac:chgData name="Richard Normandeau" userId="84cfa1303ce20c4a" providerId="LiveId" clId="{6DC8C046-FB9F-4C0B-8FF3-95349B4D0C22}" dt="2020-07-10T16:04:19.784" v="158" actId="1076"/>
          <ac:picMkLst>
            <pc:docMk/>
            <pc:sldMk cId="151915169" sldId="320"/>
            <ac:picMk id="2" creationId="{78A83902-BC89-4DD1-8395-04B82DD97422}"/>
          </ac:picMkLst>
        </pc:picChg>
        <pc:picChg chg="add mod">
          <ac:chgData name="Richard Normandeau" userId="84cfa1303ce20c4a" providerId="LiveId" clId="{6DC8C046-FB9F-4C0B-8FF3-95349B4D0C22}" dt="2020-07-10T16:04:13.768" v="157" actId="14100"/>
          <ac:picMkLst>
            <pc:docMk/>
            <pc:sldMk cId="151915169" sldId="320"/>
            <ac:picMk id="3" creationId="{BFEAB70D-DCE6-4110-8C65-25D7F98B0F01}"/>
          </ac:picMkLst>
        </pc:picChg>
      </pc:sldChg>
      <pc:sldChg chg="addSp modSp new mod">
        <pc:chgData name="Richard Normandeau" userId="84cfa1303ce20c4a" providerId="LiveId" clId="{6DC8C046-FB9F-4C0B-8FF3-95349B4D0C22}" dt="2020-07-10T16:06:05.280" v="173" actId="14100"/>
        <pc:sldMkLst>
          <pc:docMk/>
          <pc:sldMk cId="416149583" sldId="321"/>
        </pc:sldMkLst>
        <pc:picChg chg="add mod">
          <ac:chgData name="Richard Normandeau" userId="84cfa1303ce20c4a" providerId="LiveId" clId="{6DC8C046-FB9F-4C0B-8FF3-95349B4D0C22}" dt="2020-07-10T16:06:05.280" v="173" actId="14100"/>
          <ac:picMkLst>
            <pc:docMk/>
            <pc:sldMk cId="416149583" sldId="321"/>
            <ac:picMk id="2" creationId="{F3423725-9B0F-4A67-8B67-D24E786BCD36}"/>
          </ac:picMkLst>
        </pc:picChg>
        <pc:picChg chg="add mod">
          <ac:chgData name="Richard Normandeau" userId="84cfa1303ce20c4a" providerId="LiveId" clId="{6DC8C046-FB9F-4C0B-8FF3-95349B4D0C22}" dt="2020-07-10T16:06:01.467" v="172" actId="14100"/>
          <ac:picMkLst>
            <pc:docMk/>
            <pc:sldMk cId="416149583" sldId="321"/>
            <ac:picMk id="3" creationId="{F9BAF090-0184-4DC4-B1E3-461F933CFF4C}"/>
          </ac:picMkLst>
        </pc:picChg>
      </pc:sldChg>
      <pc:sldChg chg="new del">
        <pc:chgData name="Richard Normandeau" userId="84cfa1303ce20c4a" providerId="LiveId" clId="{6DC8C046-FB9F-4C0B-8FF3-95349B4D0C22}" dt="2020-07-10T16:04:42.772" v="161" actId="47"/>
        <pc:sldMkLst>
          <pc:docMk/>
          <pc:sldMk cId="617672308" sldId="321"/>
        </pc:sldMkLst>
      </pc:sldChg>
      <pc:sldChg chg="addSp modSp new mod">
        <pc:chgData name="Richard Normandeau" userId="84cfa1303ce20c4a" providerId="LiveId" clId="{6DC8C046-FB9F-4C0B-8FF3-95349B4D0C22}" dt="2020-07-10T16:07:21.596" v="185" actId="1076"/>
        <pc:sldMkLst>
          <pc:docMk/>
          <pc:sldMk cId="1564972212" sldId="322"/>
        </pc:sldMkLst>
        <pc:picChg chg="add mod">
          <ac:chgData name="Richard Normandeau" userId="84cfa1303ce20c4a" providerId="LiveId" clId="{6DC8C046-FB9F-4C0B-8FF3-95349B4D0C22}" dt="2020-07-10T16:07:21.596" v="185" actId="1076"/>
          <ac:picMkLst>
            <pc:docMk/>
            <pc:sldMk cId="1564972212" sldId="322"/>
            <ac:picMk id="2" creationId="{0912B253-9B45-4011-8A1A-B0BBB5E26A3E}"/>
          </ac:picMkLst>
        </pc:picChg>
        <pc:picChg chg="add mod">
          <ac:chgData name="Richard Normandeau" userId="84cfa1303ce20c4a" providerId="LiveId" clId="{6DC8C046-FB9F-4C0B-8FF3-95349B4D0C22}" dt="2020-07-10T16:07:20.510" v="184" actId="1076"/>
          <ac:picMkLst>
            <pc:docMk/>
            <pc:sldMk cId="1564972212" sldId="322"/>
            <ac:picMk id="3" creationId="{3A33D0AD-0A02-48EF-8FE3-4D24709E7336}"/>
          </ac:picMkLst>
        </pc:picChg>
      </pc:sldChg>
      <pc:sldChg chg="addSp modSp new mod">
        <pc:chgData name="Richard Normandeau" userId="84cfa1303ce20c4a" providerId="LiveId" clId="{6DC8C046-FB9F-4C0B-8FF3-95349B4D0C22}" dt="2020-07-10T16:08:06.725" v="192" actId="14100"/>
        <pc:sldMkLst>
          <pc:docMk/>
          <pc:sldMk cId="819106455" sldId="323"/>
        </pc:sldMkLst>
        <pc:picChg chg="add mod">
          <ac:chgData name="Richard Normandeau" userId="84cfa1303ce20c4a" providerId="LiveId" clId="{6DC8C046-FB9F-4C0B-8FF3-95349B4D0C22}" dt="2020-07-10T16:08:02.725" v="191" actId="14100"/>
          <ac:picMkLst>
            <pc:docMk/>
            <pc:sldMk cId="819106455" sldId="323"/>
            <ac:picMk id="2" creationId="{F20EE744-5C05-4C64-88B0-2B8232D2B597}"/>
          </ac:picMkLst>
        </pc:picChg>
        <pc:picChg chg="add mod">
          <ac:chgData name="Richard Normandeau" userId="84cfa1303ce20c4a" providerId="LiveId" clId="{6DC8C046-FB9F-4C0B-8FF3-95349B4D0C22}" dt="2020-07-10T16:08:06.725" v="192" actId="14100"/>
          <ac:picMkLst>
            <pc:docMk/>
            <pc:sldMk cId="819106455" sldId="323"/>
            <ac:picMk id="3" creationId="{4600D949-C344-477D-B5B0-8AD49A9E2A22}"/>
          </ac:picMkLst>
        </pc:picChg>
      </pc:sldChg>
      <pc:sldChg chg="addSp modSp new mod">
        <pc:chgData name="Richard Normandeau" userId="84cfa1303ce20c4a" providerId="LiveId" clId="{6DC8C046-FB9F-4C0B-8FF3-95349B4D0C22}" dt="2020-07-10T16:08:52.497" v="199" actId="14100"/>
        <pc:sldMkLst>
          <pc:docMk/>
          <pc:sldMk cId="154285646" sldId="324"/>
        </pc:sldMkLst>
        <pc:picChg chg="add mod">
          <ac:chgData name="Richard Normandeau" userId="84cfa1303ce20c4a" providerId="LiveId" clId="{6DC8C046-FB9F-4C0B-8FF3-95349B4D0C22}" dt="2020-07-10T16:08:47.113" v="198" actId="14100"/>
          <ac:picMkLst>
            <pc:docMk/>
            <pc:sldMk cId="154285646" sldId="324"/>
            <ac:picMk id="2" creationId="{3FE425B9-A909-401F-9AF3-C810DDDC4E76}"/>
          </ac:picMkLst>
        </pc:picChg>
        <pc:picChg chg="add mod">
          <ac:chgData name="Richard Normandeau" userId="84cfa1303ce20c4a" providerId="LiveId" clId="{6DC8C046-FB9F-4C0B-8FF3-95349B4D0C22}" dt="2020-07-10T16:08:52.497" v="199" actId="14100"/>
          <ac:picMkLst>
            <pc:docMk/>
            <pc:sldMk cId="154285646" sldId="324"/>
            <ac:picMk id="3" creationId="{6C3EDDCF-8758-4F46-8A45-6A700A081B16}"/>
          </ac:picMkLst>
        </pc:picChg>
      </pc:sldChg>
      <pc:sldChg chg="addSp modSp new mod">
        <pc:chgData name="Richard Normandeau" userId="84cfa1303ce20c4a" providerId="LiveId" clId="{6DC8C046-FB9F-4C0B-8FF3-95349B4D0C22}" dt="2020-07-10T16:09:52.338" v="207" actId="1076"/>
        <pc:sldMkLst>
          <pc:docMk/>
          <pc:sldMk cId="2142493293" sldId="325"/>
        </pc:sldMkLst>
        <pc:picChg chg="add mod">
          <ac:chgData name="Richard Normandeau" userId="84cfa1303ce20c4a" providerId="LiveId" clId="{6DC8C046-FB9F-4C0B-8FF3-95349B4D0C22}" dt="2020-07-10T16:09:49.218" v="206" actId="14100"/>
          <ac:picMkLst>
            <pc:docMk/>
            <pc:sldMk cId="2142493293" sldId="325"/>
            <ac:picMk id="2" creationId="{36193D85-3E11-479E-8873-5D1A7140518F}"/>
          </ac:picMkLst>
        </pc:picChg>
        <pc:picChg chg="add mod">
          <ac:chgData name="Richard Normandeau" userId="84cfa1303ce20c4a" providerId="LiveId" clId="{6DC8C046-FB9F-4C0B-8FF3-95349B4D0C22}" dt="2020-07-10T16:09:52.338" v="207" actId="1076"/>
          <ac:picMkLst>
            <pc:docMk/>
            <pc:sldMk cId="2142493293" sldId="325"/>
            <ac:picMk id="3" creationId="{A6DC7008-7D93-48FF-B75A-A3049E864F1D}"/>
          </ac:picMkLst>
        </pc:picChg>
      </pc:sldChg>
      <pc:sldChg chg="addSp modSp new mod">
        <pc:chgData name="Richard Normandeau" userId="84cfa1303ce20c4a" providerId="LiveId" clId="{6DC8C046-FB9F-4C0B-8FF3-95349B4D0C22}" dt="2020-07-10T16:10:29.654" v="213" actId="14100"/>
        <pc:sldMkLst>
          <pc:docMk/>
          <pc:sldMk cId="367583135" sldId="326"/>
        </pc:sldMkLst>
        <pc:picChg chg="add mod">
          <ac:chgData name="Richard Normandeau" userId="84cfa1303ce20c4a" providerId="LiveId" clId="{6DC8C046-FB9F-4C0B-8FF3-95349B4D0C22}" dt="2020-07-10T16:10:29.654" v="213" actId="14100"/>
          <ac:picMkLst>
            <pc:docMk/>
            <pc:sldMk cId="367583135" sldId="326"/>
            <ac:picMk id="2" creationId="{C75CEC19-FC6A-4DDC-AB09-5CEEEB740B3B}"/>
          </ac:picMkLst>
        </pc:picChg>
      </pc:sldChg>
      <pc:sldChg chg="new del">
        <pc:chgData name="Richard Normandeau" userId="84cfa1303ce20c4a" providerId="LiveId" clId="{6DC8C046-FB9F-4C0B-8FF3-95349B4D0C22}" dt="2020-07-10T16:10:50.660" v="218" actId="47"/>
        <pc:sldMkLst>
          <pc:docMk/>
          <pc:sldMk cId="667838283" sldId="327"/>
        </pc:sldMkLst>
      </pc:sldChg>
      <pc:sldChg chg="addSp modSp new mod">
        <pc:chgData name="Richard Normandeau" userId="84cfa1303ce20c4a" providerId="LiveId" clId="{6DC8C046-FB9F-4C0B-8FF3-95349B4D0C22}" dt="2020-07-10T18:26:52.141" v="232" actId="1076"/>
        <pc:sldMkLst>
          <pc:docMk/>
          <pc:sldMk cId="1186166087" sldId="327"/>
        </pc:sldMkLst>
        <pc:picChg chg="add mod">
          <ac:chgData name="Richard Normandeau" userId="84cfa1303ce20c4a" providerId="LiveId" clId="{6DC8C046-FB9F-4C0B-8FF3-95349B4D0C22}" dt="2020-07-10T18:26:52.141" v="232" actId="1076"/>
          <ac:picMkLst>
            <pc:docMk/>
            <pc:sldMk cId="1186166087" sldId="327"/>
            <ac:picMk id="3" creationId="{D22864CB-09BE-40D2-B597-E998A764C036}"/>
          </ac:picMkLst>
        </pc:picChg>
      </pc:sldChg>
      <pc:sldChg chg="new del">
        <pc:chgData name="Richard Normandeau" userId="84cfa1303ce20c4a" providerId="LiveId" clId="{6DC8C046-FB9F-4C0B-8FF3-95349B4D0C22}" dt="2020-07-10T16:10:51.388" v="219" actId="47"/>
        <pc:sldMkLst>
          <pc:docMk/>
          <pc:sldMk cId="2822310206"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5C20BB3-3CCB-4FE5-991B-82F6BCB48AF3}" type="datetimeFigureOut">
              <a:rPr lang="en-US" smtClean="0"/>
              <a:t>1/13/2021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0746DE6-3336-457D-A091-FA20AC1C536E}" type="slidenum">
              <a:rPr lang="en-US" smtClean="0"/>
              <a:t>‹N°›</a:t>
            </a:fld>
            <a:endParaRPr lang="en-US" dirty="0"/>
          </a:p>
        </p:txBody>
      </p:sp>
    </p:spTree>
    <p:extLst>
      <p:ext uri="{BB962C8B-B14F-4D97-AF65-F5344CB8AC3E}">
        <p14:creationId xmlns:p14="http://schemas.microsoft.com/office/powerpoint/2010/main" val="499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L’Aide au démarrage a créé un plan pour vous aider à commencer votre présentation. Certaines diapositives incluent des informations ici dans les notes pour vous proposer des sujets supplémentaires sur lesquels effectuer des recherches.</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a:t>
            </a:fld>
            <a:endParaRPr lang="en-US" dirty="0"/>
          </a:p>
        </p:txBody>
      </p:sp>
    </p:spTree>
    <p:extLst>
      <p:ext uri="{BB962C8B-B14F-4D97-AF65-F5344CB8AC3E}">
        <p14:creationId xmlns:p14="http://schemas.microsoft.com/office/powerpoint/2010/main" val="499800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6</a:t>
            </a:fld>
            <a:endParaRPr lang="en-US" dirty="0"/>
          </a:p>
        </p:txBody>
      </p:sp>
    </p:spTree>
    <p:extLst>
      <p:ext uri="{BB962C8B-B14F-4D97-AF65-F5344CB8AC3E}">
        <p14:creationId xmlns:p14="http://schemas.microsoft.com/office/powerpoint/2010/main" val="303073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8</a:t>
            </a:fld>
            <a:endParaRPr lang="en-US" dirty="0"/>
          </a:p>
        </p:txBody>
      </p:sp>
    </p:spTree>
    <p:extLst>
      <p:ext uri="{BB962C8B-B14F-4D97-AF65-F5344CB8AC3E}">
        <p14:creationId xmlns:p14="http://schemas.microsoft.com/office/powerpoint/2010/main" val="356274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9</a:t>
            </a:fld>
            <a:endParaRPr lang="en-US" dirty="0"/>
          </a:p>
        </p:txBody>
      </p:sp>
    </p:spTree>
    <p:extLst>
      <p:ext uri="{BB962C8B-B14F-4D97-AF65-F5344CB8AC3E}">
        <p14:creationId xmlns:p14="http://schemas.microsoft.com/office/powerpoint/2010/main" val="110232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22</a:t>
            </a:fld>
            <a:endParaRPr lang="en-US" dirty="0"/>
          </a:p>
        </p:txBody>
      </p:sp>
    </p:spTree>
    <p:extLst>
      <p:ext uri="{BB962C8B-B14F-4D97-AF65-F5344CB8AC3E}">
        <p14:creationId xmlns:p14="http://schemas.microsoft.com/office/powerpoint/2010/main" val="54081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25</a:t>
            </a:fld>
            <a:endParaRPr lang="en-US" dirty="0"/>
          </a:p>
        </p:txBody>
      </p:sp>
    </p:spTree>
    <p:extLst>
      <p:ext uri="{BB962C8B-B14F-4D97-AF65-F5344CB8AC3E}">
        <p14:creationId xmlns:p14="http://schemas.microsoft.com/office/powerpoint/2010/main" val="238869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29</a:t>
            </a:fld>
            <a:endParaRPr lang="en-US" dirty="0"/>
          </a:p>
        </p:txBody>
      </p:sp>
    </p:spTree>
    <p:extLst>
      <p:ext uri="{BB962C8B-B14F-4D97-AF65-F5344CB8AC3E}">
        <p14:creationId xmlns:p14="http://schemas.microsoft.com/office/powerpoint/2010/main" val="3577286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39</a:t>
            </a:fld>
            <a:endParaRPr lang="en-US" dirty="0"/>
          </a:p>
        </p:txBody>
      </p:sp>
    </p:spTree>
    <p:extLst>
      <p:ext uri="{BB962C8B-B14F-4D97-AF65-F5344CB8AC3E}">
        <p14:creationId xmlns:p14="http://schemas.microsoft.com/office/powerpoint/2010/main" val="310018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0746DE6-3336-457D-A091-FA20AC1C536E}" type="slidenum">
              <a:rPr lang="en-US" smtClean="0"/>
              <a:t>41</a:t>
            </a:fld>
            <a:endParaRPr lang="en-US" dirty="0"/>
          </a:p>
        </p:txBody>
      </p:sp>
    </p:spTree>
    <p:extLst>
      <p:ext uri="{BB962C8B-B14F-4D97-AF65-F5344CB8AC3E}">
        <p14:creationId xmlns:p14="http://schemas.microsoft.com/office/powerpoint/2010/main" val="1031713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1/13/2021</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‹N°›</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834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9459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1/13/2021</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‹N°›</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498124"/>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E1560-7126-406C-A531-3A398E8D0EEA}" type="slidenum">
              <a:rPr lang="en-US" smtClean="0"/>
              <a:t>‹N°›</a:t>
            </a:fld>
            <a:endParaRPr lang="en-US" dirty="0"/>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192988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1/13/2021</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‹N°›</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8580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58588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fr-FR"/>
              <a:t>Modifiez le style du titre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181600" y="1526671"/>
            <a:ext cx="6245352" cy="175564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181600" y="4669432"/>
            <a:ext cx="6245352" cy="175564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113664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121749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54488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fr-FR"/>
              <a:t>Modifiez le style du titre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C633830-2244-49AE-BC4A-47F415C177C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62423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C633830-2244-49AE-BC4A-47F415C177C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‹N°›</a:t>
            </a:fld>
            <a:endParaRPr lang="en-US" dirty="0"/>
          </a:p>
        </p:txBody>
      </p:sp>
    </p:spTree>
    <p:extLst>
      <p:ext uri="{BB962C8B-B14F-4D97-AF65-F5344CB8AC3E}">
        <p14:creationId xmlns:p14="http://schemas.microsoft.com/office/powerpoint/2010/main" val="2084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chemeClr val="accent1">
                <a:lumMod val="5000"/>
                <a:lumOff val="95000"/>
              </a:schemeClr>
            </a:gs>
            <a:gs pos="74000">
              <a:schemeClr val="accent1">
                <a:lumMod val="40000"/>
                <a:lumOff val="60000"/>
                <a:alpha val="68000"/>
              </a:schemeClr>
            </a:gs>
            <a:gs pos="85000">
              <a:schemeClr val="accent1">
                <a:lumMod val="45000"/>
                <a:lumOff val="55000"/>
              </a:schemeClr>
            </a:gs>
            <a:gs pos="98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1/13/2021</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‹N°›</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530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chemeClr val="accent1">
                <a:lumMod val="5000"/>
                <a:lumOff val="95000"/>
              </a:schemeClr>
            </a:gs>
            <a:gs pos="74000">
              <a:schemeClr val="accent1">
                <a:lumMod val="40000"/>
                <a:lumOff val="60000"/>
                <a:alpha val="68000"/>
              </a:schemeClr>
            </a:gs>
            <a:gs pos="85000">
              <a:schemeClr val="accent1">
                <a:lumMod val="45000"/>
                <a:lumOff val="55000"/>
              </a:schemeClr>
            </a:gs>
            <a:gs pos="98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1/13/2021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‹N°›</a:t>
            </a:fld>
            <a:endParaRPr lang="en-US" dirty="0"/>
          </a:p>
        </p:txBody>
      </p:sp>
    </p:spTree>
    <p:extLst>
      <p:ext uri="{BB962C8B-B14F-4D97-AF65-F5344CB8AC3E}">
        <p14:creationId xmlns:p14="http://schemas.microsoft.com/office/powerpoint/2010/main" val="318412226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r.wikipedia.org/wiki/G&#233;n&#233;alogie"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hyperlink" Target="http://commons.wikimedia.org/wiki/File:Stammbaum_Baden.jpg" TargetMode="External"/><Relationship Id="rId2" Type="http://schemas.openxmlformats.org/officeDocument/2006/relationships/image" Target="../media/image2.bin"/><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5CA327-20E6-4148-805B-D5FAC834A12F}"/>
              </a:ext>
            </a:extLst>
          </p:cNvPr>
          <p:cNvSpPr>
            <a:spLocks noGrp="1"/>
          </p:cNvSpPr>
          <p:nvPr>
            <p:ph type="title"/>
          </p:nvPr>
        </p:nvSpPr>
        <p:spPr/>
        <p:txBody>
          <a:bodyPr/>
          <a:lstStyle/>
          <a:p>
            <a:r>
              <a:rPr lang="en-US" dirty="0">
                <a:latin typeface="Segoe UI Light" panose="020B0702040204020203" pitchFamily="34" charset="0"/>
                <a:ea typeface="Segoe UI Light" panose="020B0702040204020203" pitchFamily="34" charset="0"/>
                <a:cs typeface="Segoe UI" panose="020B0502040204020203" pitchFamily="34" charset="0"/>
              </a:rPr>
              <a:t>Voici votre plan de mise en route</a:t>
            </a:r>
          </a:p>
        </p:txBody>
      </p:sp>
      <p:sp>
        <p:nvSpPr>
          <p:cNvPr id="20" name="Text 2"/>
          <p:cNvSpPr/>
          <p:nvPr/>
        </p:nvSpPr>
        <p:spPr>
          <a:xfrm>
            <a:off x="838200" y="1461299"/>
            <a:ext cx="10462846" cy="415498"/>
          </a:xfrm>
          <a:prstGeom prst="rect">
            <a:avLst/>
          </a:prstGeom>
        </p:spPr>
        <p:txBody>
          <a:bodyPr wrap="square">
            <a:spAutoFit/>
          </a:bodyPr>
          <a:lstStyle/>
          <a:p>
            <a:pPr>
              <a:lnSpc>
                <a:spcPct val="150000"/>
              </a:lnSpc>
            </a:pPr>
            <a:r>
              <a:rPr lang="en-US" sz="1400" dirty="0">
                <a:solidFill>
                  <a:srgbClr val="D24726"/>
                </a:solidFill>
                <a:latin typeface="Segoe UI Semibold" panose="020B0702040204020203" pitchFamily="34" charset="0"/>
                <a:ea typeface="Segoe UI Semibold" panose="020B0702040204020203" pitchFamily="34" charset="0"/>
                <a:cs typeface="Segoe UI" panose="020B0502040204020203" pitchFamily="34" charset="0"/>
              </a:rPr>
              <a:t>Points clés concernant votre sujet</a:t>
            </a:r>
          </a:p>
        </p:txBody>
      </p:sp>
      <p:sp>
        <p:nvSpPr>
          <p:cNvPr id="21" name="Content Placeholder 2"/>
          <p:cNvSpPr txBox="1">
            <a:spLocks/>
          </p:cNvSpPr>
          <p:nvPr/>
        </p:nvSpPr>
        <p:spPr>
          <a:xfrm>
            <a:off x="850250" y="1876798"/>
            <a:ext cx="5028036" cy="4000000"/>
          </a:xfrm>
          <a:prstGeom prst="rect">
            <a:avLst/>
          </a:prstGeom>
          <a:ln w="57150">
            <a:noFill/>
          </a:ln>
        </p:spPr>
        <p:txBody>
          <a:bodyPr vert="horz" lIns="91440" tIns="45720" rIns="91440" bIns="45720" numCol="1" rtlCol="0" anchor="t">
            <a:normAutofit/>
          </a:bodyPr>
          <a:lstStyle/>
          <a:p>
            <a:pPr marL="0" indent="0">
              <a:lnSpc>
                <a:spcPct val="150000"/>
              </a:lnSpc>
              <a:spcBef>
                <a:spcPts val="0"/>
              </a:spcBef>
              <a:buFont typeface="Arial" panose="020B0604020202020204" pitchFamily="34" charset="0"/>
              <a:buNone/>
            </a:pPr>
            <a:r>
              <a:rPr lang="en-US" sz="14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La généalogie est la « liste des membres d'une famille établissant une filiation » ou la pratique qui a pour objet la recherche de la parenté et de la filiation des personnes. La généalogie est considérée comme une science auxiliaire de l'histoire. Historiquement, elle était utilisée par les gens aisés pour établir la noblesse de sang d'un individu.</a:t>
            </a:r>
          </a:p>
        </p:txBody>
      </p:sp>
      <p:sp>
        <p:nvSpPr>
          <p:cNvPr id="22" name="Content Placeholder 3"/>
          <p:cNvSpPr/>
          <p:nvPr/>
        </p:nvSpPr>
        <p:spPr>
          <a:xfrm>
            <a:off x="6211660" y="1876798"/>
            <a:ext cx="5237389" cy="4000000"/>
          </a:xfrm>
          <a:prstGeom prst="rect">
            <a:avLst/>
          </a:prstGeom>
        </p:spPr>
        <p:txBody>
          <a:bodyPr wrap="square">
            <a:spAutoFit/>
          </a:bodyPr>
          <a:lstStyle/>
          <a:p>
            <a:pPr>
              <a:lnSpc>
                <a:spcPct val="150000"/>
              </a:lnSpc>
            </a:pPr>
            <a:r>
              <a:rPr lang="en-US" sz="1400" b="1" dirty="0">
                <a:solidFill>
                  <a:srgbClr val="D24726"/>
                </a:solidFill>
                <a:latin typeface="Segoe UI Semibold" panose="020B0702040204020203" pitchFamily="34" charset="0"/>
                <a:ea typeface="Segoe UI Semibold" panose="020B0702040204020203" pitchFamily="34" charset="0"/>
              </a:rPr>
              <a:t>Sous-discipline de: </a:t>
            </a:r>
            <a:r>
              <a:rPr lang="en-US" sz="1400" dirty="0">
                <a:solidFill>
                  <a:schemeClr val="tx1">
                    <a:lumMod val="65000"/>
                    <a:lumOff val="35000"/>
                  </a:schemeClr>
                </a:solidFill>
                <a:latin typeface="Segoe UI Semilight" panose="020B0402040204020203" pitchFamily="34" charset="0"/>
                <a:cs typeface="Segoe UI Semilight" panose="020B0402040204020203" pitchFamily="34" charset="0"/>
              </a:rPr>
              <a:t>Science auxiliaire de l'histoire</a:t>
            </a:r>
          </a:p>
        </p:txBody>
      </p:sp>
      <p:sp>
        <p:nvSpPr>
          <p:cNvPr id="23" name="Footer Placeholder 2"/>
          <p:cNvSpPr>
            <a:spLocks noGrp="1"/>
          </p:cNvSpPr>
          <p:nvPr>
            <p:ph type="ftr" sz="quarter" idx="11"/>
          </p:nvPr>
        </p:nvSpPr>
        <p:spPr>
          <a:xfrm>
            <a:off x="838199" y="6229028"/>
            <a:ext cx="5779169" cy="365125"/>
          </a:xfrm>
        </p:spPr>
        <p:txBody>
          <a:bodyPr/>
          <a:lstStyle/>
          <a:p>
            <a:pPr algn="l"/>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hlinkClick r:id="rId3"/>
              </a:rPr>
              <a:t>fr.wikipedia.org</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 - Texte sous </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hlinkClick r:id="rId4"/>
              </a:rPr>
              <a:t>Licence CC-BY-SA</a:t>
            </a:r>
            <a:endParaRPr lang="en-US" dirty="0"/>
          </a:p>
        </p:txBody>
      </p:sp>
    </p:spTree>
    <p:extLst>
      <p:ext uri="{BB962C8B-B14F-4D97-AF65-F5344CB8AC3E}">
        <p14:creationId xmlns:p14="http://schemas.microsoft.com/office/powerpoint/2010/main" val="2730235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2" name="Straight Connector 11">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44C1FFD-8D6A-4A12-997F-ECA8F3321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3110"/>
            <a:ext cx="12191999" cy="6890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texte 2">
            <a:extLst>
              <a:ext uri="{FF2B5EF4-FFF2-40B4-BE49-F238E27FC236}">
                <a16:creationId xmlns:a16="http://schemas.microsoft.com/office/drawing/2014/main" id="{8F257262-73BC-4E24-8958-F6BC081C3153}"/>
              </a:ext>
            </a:extLst>
          </p:cNvPr>
          <p:cNvSpPr>
            <a:spLocks noGrp="1"/>
          </p:cNvSpPr>
          <p:nvPr>
            <p:ph type="body" idx="1"/>
          </p:nvPr>
        </p:nvSpPr>
        <p:spPr>
          <a:xfrm>
            <a:off x="2249533" y="7076585"/>
            <a:ext cx="8364041" cy="431308"/>
          </a:xfrm>
        </p:spPr>
        <p:txBody>
          <a:bodyPr vert="horz" lIns="91440" tIns="45720" rIns="91440" bIns="45720" rtlCol="0" anchor="b">
            <a:normAutofit/>
          </a:bodyPr>
          <a:lstStyle/>
          <a:p>
            <a:pPr algn="l">
              <a:lnSpc>
                <a:spcPct val="114000"/>
              </a:lnSpc>
            </a:pPr>
            <a:r>
              <a:rPr lang="en-US" dirty="0">
                <a:solidFill>
                  <a:schemeClr val="tx2"/>
                </a:solidFill>
              </a:rPr>
              <a:t>Représentation ascendante sur </a:t>
            </a:r>
            <a:r>
              <a:rPr lang="fr-CA" dirty="0">
                <a:solidFill>
                  <a:schemeClr val="tx2"/>
                </a:solidFill>
              </a:rPr>
              <a:t>plusieurs</a:t>
            </a:r>
            <a:r>
              <a:rPr lang="en-US" dirty="0">
                <a:solidFill>
                  <a:schemeClr val="tx2"/>
                </a:solidFill>
              </a:rPr>
              <a:t> </a:t>
            </a:r>
            <a:r>
              <a:rPr lang="fr-CA" dirty="0">
                <a:solidFill>
                  <a:schemeClr val="tx2"/>
                </a:solidFill>
              </a:rPr>
              <a:t>générations</a:t>
            </a:r>
            <a:r>
              <a:rPr lang="en-US" dirty="0">
                <a:solidFill>
                  <a:schemeClr val="tx2"/>
                </a:solidFill>
              </a:rPr>
              <a:t> dans Ancestry</a:t>
            </a:r>
          </a:p>
        </p:txBody>
      </p:sp>
      <p:pic>
        <p:nvPicPr>
          <p:cNvPr id="5" name="Image 4" descr="Une image contenant capture d’écran&#10;&#10;Description générée automatiquement">
            <a:extLst>
              <a:ext uri="{FF2B5EF4-FFF2-40B4-BE49-F238E27FC236}">
                <a16:creationId xmlns:a16="http://schemas.microsoft.com/office/drawing/2014/main" id="{47A8F020-3513-4AD3-BF9F-4D235231FB64}"/>
              </a:ext>
            </a:extLst>
          </p:cNvPr>
          <p:cNvPicPr>
            <a:picLocks noChangeAspect="1"/>
          </p:cNvPicPr>
          <p:nvPr/>
        </p:nvPicPr>
        <p:blipFill rotWithShape="1">
          <a:blip r:embed="rId2"/>
          <a:srcRect t="9308"/>
          <a:stretch/>
        </p:blipFill>
        <p:spPr>
          <a:xfrm>
            <a:off x="-509588" y="-310372"/>
            <a:ext cx="12191999" cy="6911111"/>
          </a:xfrm>
          <a:prstGeom prst="rect">
            <a:avLst/>
          </a:prstGeom>
        </p:spPr>
      </p:pic>
      <p:sp>
        <p:nvSpPr>
          <p:cNvPr id="16" name="Freeform 6">
            <a:extLst>
              <a:ext uri="{FF2B5EF4-FFF2-40B4-BE49-F238E27FC236}">
                <a16:creationId xmlns:a16="http://schemas.microsoft.com/office/drawing/2014/main" id="{014B3DE6-0CA2-4818-9E10-8ACF4410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273560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934701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C95A2D-6E66-4118-BBE2-26E0CA32073B}"/>
              </a:ext>
            </a:extLst>
          </p:cNvPr>
          <p:cNvSpPr>
            <a:spLocks noGrp="1"/>
          </p:cNvSpPr>
          <p:nvPr>
            <p:ph type="title"/>
          </p:nvPr>
        </p:nvSpPr>
        <p:spPr>
          <a:xfrm>
            <a:off x="761999" y="559678"/>
            <a:ext cx="10820399" cy="512038"/>
          </a:xfrm>
        </p:spPr>
        <p:txBody>
          <a:bodyPr>
            <a:noAutofit/>
          </a:bodyPr>
          <a:lstStyle/>
          <a:p>
            <a:pPr algn="ctr"/>
            <a:r>
              <a:rPr lang="fr-CA" sz="4000" dirty="0"/>
              <a:t>LES POUR ET LES CONTRE</a:t>
            </a:r>
          </a:p>
        </p:txBody>
      </p:sp>
      <p:sp>
        <p:nvSpPr>
          <p:cNvPr id="3" name="Espace réservé du contenu 2">
            <a:extLst>
              <a:ext uri="{FF2B5EF4-FFF2-40B4-BE49-F238E27FC236}">
                <a16:creationId xmlns:a16="http://schemas.microsoft.com/office/drawing/2014/main" id="{E76E223C-85C8-45C0-AE9D-E694614F28A0}"/>
              </a:ext>
            </a:extLst>
          </p:cNvPr>
          <p:cNvSpPr>
            <a:spLocks noGrp="1"/>
          </p:cNvSpPr>
          <p:nvPr>
            <p:ph sz="half" idx="1"/>
          </p:nvPr>
        </p:nvSpPr>
        <p:spPr>
          <a:xfrm>
            <a:off x="6282812" y="1071715"/>
            <a:ext cx="5299587" cy="5142271"/>
          </a:xfrm>
        </p:spPr>
        <p:txBody>
          <a:bodyPr/>
          <a:lstStyle/>
          <a:p>
            <a:r>
              <a:rPr lang="fr-CA" dirty="0"/>
              <a:t>CONTRE</a:t>
            </a:r>
          </a:p>
          <a:p>
            <a:r>
              <a:rPr lang="fr-CA" dirty="0"/>
              <a:t>Abonnement annuel ou mensuel</a:t>
            </a:r>
          </a:p>
          <a:p>
            <a:r>
              <a:rPr lang="fr-CA" dirty="0"/>
              <a:t>Deux types d’abonnements:</a:t>
            </a:r>
          </a:p>
          <a:p>
            <a:pPr lvl="1"/>
            <a:r>
              <a:rPr lang="fr-CA" dirty="0"/>
              <a:t>Régional (un pays)</a:t>
            </a:r>
          </a:p>
          <a:p>
            <a:pPr lvl="1"/>
            <a:r>
              <a:rPr lang="fr-CA" dirty="0"/>
              <a:t>Deluxe ou mondial</a:t>
            </a:r>
          </a:p>
        </p:txBody>
      </p:sp>
      <p:sp>
        <p:nvSpPr>
          <p:cNvPr id="4" name="Espace réservé du contenu 3">
            <a:extLst>
              <a:ext uri="{FF2B5EF4-FFF2-40B4-BE49-F238E27FC236}">
                <a16:creationId xmlns:a16="http://schemas.microsoft.com/office/drawing/2014/main" id="{0AE25F23-AB5A-4650-859E-691F68EDEB15}"/>
              </a:ext>
            </a:extLst>
          </p:cNvPr>
          <p:cNvSpPr>
            <a:spLocks noGrp="1"/>
          </p:cNvSpPr>
          <p:nvPr>
            <p:ph sz="half" idx="2"/>
          </p:nvPr>
        </p:nvSpPr>
        <p:spPr>
          <a:xfrm>
            <a:off x="762001" y="1090765"/>
            <a:ext cx="5520812" cy="5123221"/>
          </a:xfrm>
        </p:spPr>
        <p:txBody>
          <a:bodyPr/>
          <a:lstStyle/>
          <a:p>
            <a:r>
              <a:rPr lang="fr-CA" dirty="0"/>
              <a:t>POUR:</a:t>
            </a:r>
          </a:p>
          <a:p>
            <a:r>
              <a:rPr lang="fr-CA" dirty="0"/>
              <a:t>Facilité d’utilisation</a:t>
            </a:r>
          </a:p>
          <a:p>
            <a:r>
              <a:rPr lang="fr-CA" dirty="0"/>
              <a:t>Accès à des millions d’arbres généalogiques de participants à travers le monde</a:t>
            </a:r>
          </a:p>
          <a:p>
            <a:r>
              <a:rPr lang="fr-CA" dirty="0"/>
              <a:t>Accès et téléchargement sans frais supplémentaire aux états civils, au dictionnaire Tanguay, aux registres paroissiaux, aux recensements.</a:t>
            </a:r>
          </a:p>
          <a:p>
            <a:r>
              <a:rPr lang="fr-CA" dirty="0"/>
              <a:t>Présentation très bien structurée</a:t>
            </a:r>
          </a:p>
          <a:p>
            <a:r>
              <a:rPr lang="fr-CA" dirty="0"/>
              <a:t>Indices d’informations disponibles</a:t>
            </a:r>
          </a:p>
          <a:p>
            <a:r>
              <a:rPr lang="fr-CA" dirty="0"/>
              <a:t>Impression de documents </a:t>
            </a:r>
          </a:p>
        </p:txBody>
      </p:sp>
    </p:spTree>
    <p:extLst>
      <p:ext uri="{BB962C8B-B14F-4D97-AF65-F5344CB8AC3E}">
        <p14:creationId xmlns:p14="http://schemas.microsoft.com/office/powerpoint/2010/main" val="107620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pture d’écran&#10;&#10;Description générée automatiquement">
            <a:extLst>
              <a:ext uri="{FF2B5EF4-FFF2-40B4-BE49-F238E27FC236}">
                <a16:creationId xmlns:a16="http://schemas.microsoft.com/office/drawing/2014/main" id="{7A2DAD1D-27B5-4DE9-86A7-D78BEDFD7510}"/>
              </a:ext>
            </a:extLst>
          </p:cNvPr>
          <p:cNvPicPr>
            <a:picLocks noChangeAspect="1"/>
          </p:cNvPicPr>
          <p:nvPr/>
        </p:nvPicPr>
        <p:blipFill>
          <a:blip r:embed="rId2"/>
          <a:stretch>
            <a:fillRect/>
          </a:stretch>
        </p:blipFill>
        <p:spPr>
          <a:xfrm>
            <a:off x="599768" y="483253"/>
            <a:ext cx="6203870" cy="4837799"/>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7CA2B914-714B-4DB8-8033-A3412F3ADA2F}"/>
              </a:ext>
            </a:extLst>
          </p:cNvPr>
          <p:cNvPicPr>
            <a:picLocks noChangeAspect="1"/>
          </p:cNvPicPr>
          <p:nvPr/>
        </p:nvPicPr>
        <p:blipFill>
          <a:blip r:embed="rId3"/>
          <a:stretch>
            <a:fillRect/>
          </a:stretch>
        </p:blipFill>
        <p:spPr>
          <a:xfrm>
            <a:off x="6990924" y="483253"/>
            <a:ext cx="4601308" cy="4840915"/>
          </a:xfrm>
          <a:prstGeom prst="rect">
            <a:avLst/>
          </a:prstGeom>
        </p:spPr>
      </p:pic>
    </p:spTree>
    <p:extLst>
      <p:ext uri="{BB962C8B-B14F-4D97-AF65-F5344CB8AC3E}">
        <p14:creationId xmlns:p14="http://schemas.microsoft.com/office/powerpoint/2010/main" val="623444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pture d’écran&#10;&#10;Description générée automatiquement">
            <a:extLst>
              <a:ext uri="{FF2B5EF4-FFF2-40B4-BE49-F238E27FC236}">
                <a16:creationId xmlns:a16="http://schemas.microsoft.com/office/drawing/2014/main" id="{545B547D-ADD5-4E30-9DBC-7B97918C35A1}"/>
              </a:ext>
            </a:extLst>
          </p:cNvPr>
          <p:cNvPicPr>
            <a:picLocks noChangeAspect="1"/>
          </p:cNvPicPr>
          <p:nvPr/>
        </p:nvPicPr>
        <p:blipFill>
          <a:blip r:embed="rId2"/>
          <a:stretch>
            <a:fillRect/>
          </a:stretch>
        </p:blipFill>
        <p:spPr>
          <a:xfrm>
            <a:off x="424231" y="404070"/>
            <a:ext cx="6335515" cy="5103112"/>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DD5C0B30-3924-463C-B528-240C3F6C1313}"/>
              </a:ext>
            </a:extLst>
          </p:cNvPr>
          <p:cNvPicPr>
            <a:picLocks noChangeAspect="1"/>
          </p:cNvPicPr>
          <p:nvPr/>
        </p:nvPicPr>
        <p:blipFill>
          <a:blip r:embed="rId3"/>
          <a:stretch>
            <a:fillRect/>
          </a:stretch>
        </p:blipFill>
        <p:spPr>
          <a:xfrm>
            <a:off x="6759746" y="404070"/>
            <a:ext cx="5008023" cy="5103111"/>
          </a:xfrm>
          <a:prstGeom prst="rect">
            <a:avLst/>
          </a:prstGeom>
        </p:spPr>
      </p:pic>
    </p:spTree>
    <p:extLst>
      <p:ext uri="{BB962C8B-B14F-4D97-AF65-F5344CB8AC3E}">
        <p14:creationId xmlns:p14="http://schemas.microsoft.com/office/powerpoint/2010/main" val="316644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pture d’écran, photo&#10;&#10;Description générée automatiquement">
            <a:extLst>
              <a:ext uri="{FF2B5EF4-FFF2-40B4-BE49-F238E27FC236}">
                <a16:creationId xmlns:a16="http://schemas.microsoft.com/office/drawing/2014/main" id="{78A83902-BC89-4DD1-8395-04B82DD97422}"/>
              </a:ext>
            </a:extLst>
          </p:cNvPr>
          <p:cNvPicPr>
            <a:picLocks noChangeAspect="1"/>
          </p:cNvPicPr>
          <p:nvPr/>
        </p:nvPicPr>
        <p:blipFill>
          <a:blip r:embed="rId2"/>
          <a:stretch>
            <a:fillRect/>
          </a:stretch>
        </p:blipFill>
        <p:spPr>
          <a:xfrm>
            <a:off x="444126" y="208385"/>
            <a:ext cx="5686139" cy="5543483"/>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BFEAB70D-DCE6-4110-8C65-25D7F98B0F01}"/>
              </a:ext>
            </a:extLst>
          </p:cNvPr>
          <p:cNvPicPr>
            <a:picLocks noChangeAspect="1"/>
          </p:cNvPicPr>
          <p:nvPr/>
        </p:nvPicPr>
        <p:blipFill>
          <a:blip r:embed="rId3"/>
          <a:stretch>
            <a:fillRect/>
          </a:stretch>
        </p:blipFill>
        <p:spPr>
          <a:xfrm>
            <a:off x="6130265" y="188197"/>
            <a:ext cx="5617609" cy="5583861"/>
          </a:xfrm>
          <a:prstGeom prst="rect">
            <a:avLst/>
          </a:prstGeom>
        </p:spPr>
      </p:pic>
    </p:spTree>
    <p:extLst>
      <p:ext uri="{BB962C8B-B14F-4D97-AF65-F5344CB8AC3E}">
        <p14:creationId xmlns:p14="http://schemas.microsoft.com/office/powerpoint/2010/main" val="15191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3423725-9B0F-4A67-8B67-D24E786BCD36}"/>
              </a:ext>
            </a:extLst>
          </p:cNvPr>
          <p:cNvPicPr>
            <a:picLocks noChangeAspect="1"/>
          </p:cNvPicPr>
          <p:nvPr/>
        </p:nvPicPr>
        <p:blipFill>
          <a:blip r:embed="rId2"/>
          <a:stretch>
            <a:fillRect/>
          </a:stretch>
        </p:blipFill>
        <p:spPr>
          <a:xfrm>
            <a:off x="594788" y="352987"/>
            <a:ext cx="5241804" cy="5886791"/>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F9BAF090-0184-4DC4-B1E3-461F933CFF4C}"/>
              </a:ext>
            </a:extLst>
          </p:cNvPr>
          <p:cNvPicPr>
            <a:picLocks noChangeAspect="1"/>
          </p:cNvPicPr>
          <p:nvPr/>
        </p:nvPicPr>
        <p:blipFill>
          <a:blip r:embed="rId3"/>
          <a:stretch>
            <a:fillRect/>
          </a:stretch>
        </p:blipFill>
        <p:spPr>
          <a:xfrm>
            <a:off x="5796115" y="357287"/>
            <a:ext cx="5801097" cy="5886791"/>
          </a:xfrm>
          <a:prstGeom prst="rect">
            <a:avLst/>
          </a:prstGeom>
        </p:spPr>
      </p:pic>
    </p:spTree>
    <p:extLst>
      <p:ext uri="{BB962C8B-B14F-4D97-AF65-F5344CB8AC3E}">
        <p14:creationId xmlns:p14="http://schemas.microsoft.com/office/powerpoint/2010/main" val="41614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pture d’écran&#10;&#10;Description générée automatiquement">
            <a:extLst>
              <a:ext uri="{FF2B5EF4-FFF2-40B4-BE49-F238E27FC236}">
                <a16:creationId xmlns:a16="http://schemas.microsoft.com/office/drawing/2014/main" id="{0912B253-9B45-4011-8A1A-B0BBB5E26A3E}"/>
              </a:ext>
            </a:extLst>
          </p:cNvPr>
          <p:cNvPicPr>
            <a:picLocks noChangeAspect="1"/>
          </p:cNvPicPr>
          <p:nvPr/>
        </p:nvPicPr>
        <p:blipFill>
          <a:blip r:embed="rId2"/>
          <a:stretch>
            <a:fillRect/>
          </a:stretch>
        </p:blipFill>
        <p:spPr>
          <a:xfrm>
            <a:off x="690600" y="348904"/>
            <a:ext cx="5468293" cy="5845418"/>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3A33D0AD-0A02-48EF-8FE3-4D24709E7336}"/>
              </a:ext>
            </a:extLst>
          </p:cNvPr>
          <p:cNvPicPr>
            <a:picLocks noChangeAspect="1"/>
          </p:cNvPicPr>
          <p:nvPr/>
        </p:nvPicPr>
        <p:blipFill>
          <a:blip r:embed="rId2"/>
          <a:stretch>
            <a:fillRect/>
          </a:stretch>
        </p:blipFill>
        <p:spPr>
          <a:xfrm>
            <a:off x="6158893" y="348905"/>
            <a:ext cx="5468294" cy="5845417"/>
          </a:xfrm>
          <a:prstGeom prst="rect">
            <a:avLst/>
          </a:prstGeom>
        </p:spPr>
      </p:pic>
    </p:spTree>
    <p:extLst>
      <p:ext uri="{BB962C8B-B14F-4D97-AF65-F5344CB8AC3E}">
        <p14:creationId xmlns:p14="http://schemas.microsoft.com/office/powerpoint/2010/main" val="1564972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pture d’écran&#10;&#10;Description générée automatiquement">
            <a:extLst>
              <a:ext uri="{FF2B5EF4-FFF2-40B4-BE49-F238E27FC236}">
                <a16:creationId xmlns:a16="http://schemas.microsoft.com/office/drawing/2014/main" id="{F20EE744-5C05-4C64-88B0-2B8232D2B597}"/>
              </a:ext>
            </a:extLst>
          </p:cNvPr>
          <p:cNvPicPr>
            <a:picLocks noChangeAspect="1"/>
          </p:cNvPicPr>
          <p:nvPr/>
        </p:nvPicPr>
        <p:blipFill>
          <a:blip r:embed="rId2"/>
          <a:stretch>
            <a:fillRect/>
          </a:stretch>
        </p:blipFill>
        <p:spPr>
          <a:xfrm>
            <a:off x="517863" y="526773"/>
            <a:ext cx="5200444" cy="5667550"/>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4600D949-C344-477D-B5B0-8AD49A9E2A22}"/>
              </a:ext>
            </a:extLst>
          </p:cNvPr>
          <p:cNvPicPr>
            <a:picLocks noChangeAspect="1"/>
          </p:cNvPicPr>
          <p:nvPr/>
        </p:nvPicPr>
        <p:blipFill>
          <a:blip r:embed="rId3"/>
          <a:stretch>
            <a:fillRect/>
          </a:stretch>
        </p:blipFill>
        <p:spPr>
          <a:xfrm>
            <a:off x="5566163" y="526773"/>
            <a:ext cx="6107974" cy="5667550"/>
          </a:xfrm>
          <a:prstGeom prst="rect">
            <a:avLst/>
          </a:prstGeom>
        </p:spPr>
      </p:pic>
    </p:spTree>
    <p:extLst>
      <p:ext uri="{BB962C8B-B14F-4D97-AF65-F5344CB8AC3E}">
        <p14:creationId xmlns:p14="http://schemas.microsoft.com/office/powerpoint/2010/main" val="819106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capture d’écran, photo, homme, intérieur&#10;&#10;Description générée automatiquement">
            <a:extLst>
              <a:ext uri="{FF2B5EF4-FFF2-40B4-BE49-F238E27FC236}">
                <a16:creationId xmlns:a16="http://schemas.microsoft.com/office/drawing/2014/main" id="{3FE425B9-A909-401F-9AF3-C810DDDC4E76}"/>
              </a:ext>
            </a:extLst>
          </p:cNvPr>
          <p:cNvPicPr>
            <a:picLocks noChangeAspect="1"/>
          </p:cNvPicPr>
          <p:nvPr/>
        </p:nvPicPr>
        <p:blipFill>
          <a:blip r:embed="rId2"/>
          <a:stretch>
            <a:fillRect/>
          </a:stretch>
        </p:blipFill>
        <p:spPr>
          <a:xfrm>
            <a:off x="506704" y="360526"/>
            <a:ext cx="6397382" cy="5848545"/>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6C3EDDCF-8758-4F46-8A45-6A700A081B16}"/>
              </a:ext>
            </a:extLst>
          </p:cNvPr>
          <p:cNvPicPr>
            <a:picLocks noChangeAspect="1"/>
          </p:cNvPicPr>
          <p:nvPr/>
        </p:nvPicPr>
        <p:blipFill>
          <a:blip r:embed="rId3"/>
          <a:stretch>
            <a:fillRect/>
          </a:stretch>
        </p:blipFill>
        <p:spPr>
          <a:xfrm>
            <a:off x="6800799" y="360526"/>
            <a:ext cx="4884498" cy="5848545"/>
          </a:xfrm>
          <a:prstGeom prst="rect">
            <a:avLst/>
          </a:prstGeom>
        </p:spPr>
      </p:pic>
    </p:spTree>
    <p:extLst>
      <p:ext uri="{BB962C8B-B14F-4D97-AF65-F5344CB8AC3E}">
        <p14:creationId xmlns:p14="http://schemas.microsoft.com/office/powerpoint/2010/main" val="154285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6193D85-3E11-479E-8873-5D1A7140518F}"/>
              </a:ext>
            </a:extLst>
          </p:cNvPr>
          <p:cNvPicPr>
            <a:picLocks noChangeAspect="1"/>
          </p:cNvPicPr>
          <p:nvPr/>
        </p:nvPicPr>
        <p:blipFill>
          <a:blip r:embed="rId2"/>
          <a:stretch>
            <a:fillRect/>
          </a:stretch>
        </p:blipFill>
        <p:spPr>
          <a:xfrm>
            <a:off x="483701" y="419519"/>
            <a:ext cx="5526436" cy="5745306"/>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A6DC7008-7D93-48FF-B75A-A3049E864F1D}"/>
              </a:ext>
            </a:extLst>
          </p:cNvPr>
          <p:cNvPicPr>
            <a:picLocks noChangeAspect="1"/>
          </p:cNvPicPr>
          <p:nvPr/>
        </p:nvPicPr>
        <p:blipFill>
          <a:blip r:embed="rId3"/>
          <a:stretch>
            <a:fillRect/>
          </a:stretch>
        </p:blipFill>
        <p:spPr>
          <a:xfrm>
            <a:off x="5950129" y="419519"/>
            <a:ext cx="5642303" cy="5745306"/>
          </a:xfrm>
          <a:prstGeom prst="rect">
            <a:avLst/>
          </a:prstGeom>
        </p:spPr>
      </p:pic>
    </p:spTree>
    <p:extLst>
      <p:ext uri="{BB962C8B-B14F-4D97-AF65-F5344CB8AC3E}">
        <p14:creationId xmlns:p14="http://schemas.microsoft.com/office/powerpoint/2010/main" val="214249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C187809E-3DF4-48A8-B63D-1C685D1ED1A3}"/>
              </a:ext>
            </a:extLst>
          </p:cNvPr>
          <p:cNvPicPr>
            <a:picLocks noChangeAspect="1"/>
          </p:cNvPicPr>
          <p:nvPr/>
        </p:nvPicPr>
        <p:blipFill>
          <a:blip r:embed="rId2"/>
          <a:stretch>
            <a:fillRect/>
          </a:stretch>
        </p:blipFill>
        <p:spPr>
          <a:xfrm>
            <a:off x="0" y="-25262"/>
            <a:ext cx="12192000" cy="6832962"/>
          </a:xfrm>
          <a:prstGeom prst="rect">
            <a:avLst/>
          </a:prstGeom>
        </p:spPr>
      </p:pic>
    </p:spTree>
    <p:extLst>
      <p:ext uri="{BB962C8B-B14F-4D97-AF65-F5344CB8AC3E}">
        <p14:creationId xmlns:p14="http://schemas.microsoft.com/office/powerpoint/2010/main" val="4216588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herbe, extérieur, photo&#10;&#10;Description générée automatiquement">
            <a:extLst>
              <a:ext uri="{FF2B5EF4-FFF2-40B4-BE49-F238E27FC236}">
                <a16:creationId xmlns:a16="http://schemas.microsoft.com/office/drawing/2014/main" id="{C75CEC19-FC6A-4DDC-AB09-5CEEEB740B3B}"/>
              </a:ext>
            </a:extLst>
          </p:cNvPr>
          <p:cNvPicPr>
            <a:picLocks noChangeAspect="1"/>
          </p:cNvPicPr>
          <p:nvPr/>
        </p:nvPicPr>
        <p:blipFill>
          <a:blip r:embed="rId2"/>
          <a:stretch>
            <a:fillRect/>
          </a:stretch>
        </p:blipFill>
        <p:spPr>
          <a:xfrm>
            <a:off x="2094271" y="620910"/>
            <a:ext cx="8244348" cy="7116916"/>
          </a:xfrm>
          <a:prstGeom prst="rect">
            <a:avLst/>
          </a:prstGeom>
        </p:spPr>
      </p:pic>
    </p:spTree>
    <p:extLst>
      <p:ext uri="{BB962C8B-B14F-4D97-AF65-F5344CB8AC3E}">
        <p14:creationId xmlns:p14="http://schemas.microsoft.com/office/powerpoint/2010/main" val="367583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C3880-67DF-4F8A-9688-B1D3C4DE0766}"/>
              </a:ext>
            </a:extLst>
          </p:cNvPr>
          <p:cNvSpPr>
            <a:spLocks noGrp="1"/>
          </p:cNvSpPr>
          <p:nvPr>
            <p:ph type="title"/>
          </p:nvPr>
        </p:nvSpPr>
        <p:spPr>
          <a:xfrm>
            <a:off x="533400" y="380774"/>
            <a:ext cx="11115260" cy="543565"/>
          </a:xfrm>
        </p:spPr>
        <p:txBody>
          <a:bodyPr>
            <a:noAutofit/>
          </a:bodyPr>
          <a:lstStyle/>
          <a:p>
            <a:pPr algn="ctr"/>
            <a:r>
              <a:rPr lang="fr-CA" sz="4000" dirty="0"/>
              <a:t>FAMILY SEARCH.ORG</a:t>
            </a:r>
          </a:p>
        </p:txBody>
      </p:sp>
      <p:pic>
        <p:nvPicPr>
          <p:cNvPr id="5" name="Espace réservé du contenu 4" descr="Une image contenant capture d’écran&#10;&#10;Description générée automatiquement">
            <a:extLst>
              <a:ext uri="{FF2B5EF4-FFF2-40B4-BE49-F238E27FC236}">
                <a16:creationId xmlns:a16="http://schemas.microsoft.com/office/drawing/2014/main" id="{C037AC12-C99A-45E5-A289-62DFFDBDC933}"/>
              </a:ext>
            </a:extLst>
          </p:cNvPr>
          <p:cNvPicPr>
            <a:picLocks noGrp="1" noChangeAspect="1"/>
          </p:cNvPicPr>
          <p:nvPr>
            <p:ph idx="1"/>
          </p:nvPr>
        </p:nvPicPr>
        <p:blipFill>
          <a:blip r:embed="rId2"/>
          <a:stretch>
            <a:fillRect/>
          </a:stretch>
        </p:blipFill>
        <p:spPr>
          <a:xfrm>
            <a:off x="-3676236" y="2495964"/>
            <a:ext cx="11115260" cy="5258153"/>
          </a:xfrm>
        </p:spPr>
      </p:pic>
    </p:spTree>
    <p:extLst>
      <p:ext uri="{BB962C8B-B14F-4D97-AF65-F5344CB8AC3E}">
        <p14:creationId xmlns:p14="http://schemas.microsoft.com/office/powerpoint/2010/main" val="49861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5DD81-5830-49F6-ABC3-97E31B395009}"/>
              </a:ext>
            </a:extLst>
          </p:cNvPr>
          <p:cNvSpPr>
            <a:spLocks noGrp="1"/>
          </p:cNvSpPr>
          <p:nvPr>
            <p:ph type="title"/>
          </p:nvPr>
        </p:nvSpPr>
        <p:spPr>
          <a:xfrm>
            <a:off x="515257" y="389639"/>
            <a:ext cx="3751943" cy="5730345"/>
          </a:xfrm>
        </p:spPr>
        <p:txBody>
          <a:bodyPr>
            <a:normAutofit fontScale="90000"/>
          </a:bodyPr>
          <a:lstStyle/>
          <a:p>
            <a:pPr algn="l"/>
            <a:r>
              <a:rPr lang="fr-CA" sz="2000" i="0" dirty="0"/>
              <a:t>Pour: </a:t>
            </a:r>
            <a:br>
              <a:rPr lang="fr-CA" sz="2000" i="0" dirty="0"/>
            </a:br>
            <a:r>
              <a:rPr lang="fr-CA" sz="2000" i="0" dirty="0"/>
              <a:t>-Aucun frais d’adhésion</a:t>
            </a:r>
            <a:br>
              <a:rPr lang="fr-CA" sz="2000" i="0" dirty="0"/>
            </a:br>
            <a:r>
              <a:rPr lang="fr-CA" sz="2000" i="0" dirty="0"/>
              <a:t>-Permet des recherches au Canada et aux États-Unis</a:t>
            </a:r>
            <a:br>
              <a:rPr lang="fr-CA" sz="2000" i="0" dirty="0"/>
            </a:br>
            <a:r>
              <a:rPr lang="fr-CA" sz="2000" i="0" dirty="0"/>
              <a:t>-Permet l’élaboration d’un livret de famille</a:t>
            </a:r>
            <a:br>
              <a:rPr lang="fr-CA" sz="2000" i="0" dirty="0"/>
            </a:br>
            <a:r>
              <a:rPr lang="fr-CA" sz="2000" i="0" dirty="0"/>
              <a:t>-Permet l’importation de document Gedcom mais sans photos ni documents médiatiques.</a:t>
            </a:r>
            <a:br>
              <a:rPr lang="fr-CA" sz="2000" i="0" dirty="0"/>
            </a:br>
            <a:r>
              <a:rPr lang="fr-CA" sz="2000" i="0" dirty="0"/>
              <a:t>Permet de trouver des informations sur des ancêtres ayant vécus aux États-Unis</a:t>
            </a:r>
            <a:br>
              <a:rPr lang="fr-CA" sz="2000" i="0" dirty="0"/>
            </a:br>
            <a:br>
              <a:rPr lang="fr-CA" sz="2000" i="0" dirty="0"/>
            </a:br>
            <a:r>
              <a:rPr lang="fr-CA" sz="2000" i="0" dirty="0"/>
              <a:t>Contre:</a:t>
            </a:r>
            <a:br>
              <a:rPr lang="fr-CA" sz="2000" i="0" dirty="0"/>
            </a:br>
            <a:r>
              <a:rPr lang="fr-CA" sz="2000" i="0" dirty="0"/>
              <a:t>-Difficulté d’obtenir des informations du Canada et surtout du Québec</a:t>
            </a:r>
            <a:br>
              <a:rPr lang="fr-CA" sz="2000" i="0" dirty="0"/>
            </a:br>
            <a:r>
              <a:rPr lang="fr-CA" sz="2000" i="0" dirty="0"/>
              <a:t>-Orthographe francophone laisse à désirer dans les documents américains</a:t>
            </a:r>
            <a:br>
              <a:rPr lang="fr-CA" sz="2000" i="0" dirty="0"/>
            </a:br>
            <a:br>
              <a:rPr lang="fr-CA" sz="2000" i="0" dirty="0"/>
            </a:br>
            <a:br>
              <a:rPr lang="fr-CA" sz="2000" i="0" dirty="0"/>
            </a:br>
            <a:endParaRPr lang="fr-CA" sz="2000" i="0" dirty="0"/>
          </a:p>
        </p:txBody>
      </p:sp>
      <p:pic>
        <p:nvPicPr>
          <p:cNvPr id="5" name="Espace réservé du contenu 4" descr="Une image contenant capture d’écran&#10;&#10;Description générée automatiquement">
            <a:extLst>
              <a:ext uri="{FF2B5EF4-FFF2-40B4-BE49-F238E27FC236}">
                <a16:creationId xmlns:a16="http://schemas.microsoft.com/office/drawing/2014/main" id="{DFBA450C-1EA9-4356-B38E-7F51D380C01F}"/>
              </a:ext>
            </a:extLst>
          </p:cNvPr>
          <p:cNvPicPr>
            <a:picLocks noGrp="1" noChangeAspect="1"/>
          </p:cNvPicPr>
          <p:nvPr>
            <p:ph idx="1"/>
          </p:nvPr>
        </p:nvPicPr>
        <p:blipFill>
          <a:blip r:embed="rId3"/>
          <a:stretch>
            <a:fillRect/>
          </a:stretch>
        </p:blipFill>
        <p:spPr>
          <a:xfrm>
            <a:off x="4470400" y="389639"/>
            <a:ext cx="7206343" cy="5730345"/>
          </a:xfrm>
        </p:spPr>
      </p:pic>
    </p:spTree>
    <p:extLst>
      <p:ext uri="{BB962C8B-B14F-4D97-AF65-F5344CB8AC3E}">
        <p14:creationId xmlns:p14="http://schemas.microsoft.com/office/powerpoint/2010/main" val="281129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57579-27F4-4AAD-A319-3D357A265B44}"/>
              </a:ext>
            </a:extLst>
          </p:cNvPr>
          <p:cNvSpPr>
            <a:spLocks noGrp="1"/>
          </p:cNvSpPr>
          <p:nvPr>
            <p:ph type="title"/>
          </p:nvPr>
        </p:nvSpPr>
        <p:spPr>
          <a:xfrm>
            <a:off x="464458" y="559678"/>
            <a:ext cx="2621636" cy="388589"/>
          </a:xfrm>
        </p:spPr>
        <p:txBody>
          <a:bodyPr>
            <a:normAutofit fontScale="90000"/>
          </a:bodyPr>
          <a:lstStyle/>
          <a:p>
            <a:pPr algn="ctr"/>
            <a:r>
              <a:rPr lang="fr-CA" sz="2000" dirty="0"/>
              <a:t>Nosorigines.qc.ca</a:t>
            </a:r>
            <a:br>
              <a:rPr lang="fr-CA" sz="2000" dirty="0"/>
            </a:br>
            <a:endParaRPr lang="fr-CA" sz="2000" dirty="0"/>
          </a:p>
        </p:txBody>
      </p:sp>
      <p:sp>
        <p:nvSpPr>
          <p:cNvPr id="7" name="Content Placeholder 9">
            <a:extLst>
              <a:ext uri="{FF2B5EF4-FFF2-40B4-BE49-F238E27FC236}">
                <a16:creationId xmlns:a16="http://schemas.microsoft.com/office/drawing/2014/main" id="{425C78FE-A5FA-4BF8-B4E2-B871DF48D2F8}"/>
              </a:ext>
            </a:extLst>
          </p:cNvPr>
          <p:cNvSpPr>
            <a:spLocks noGrp="1"/>
          </p:cNvSpPr>
          <p:nvPr>
            <p:ph idx="1"/>
          </p:nvPr>
        </p:nvSpPr>
        <p:spPr>
          <a:xfrm>
            <a:off x="353794" y="948267"/>
            <a:ext cx="3371539" cy="4862125"/>
          </a:xfrm>
        </p:spPr>
        <p:txBody>
          <a:bodyPr>
            <a:normAutofit/>
          </a:bodyPr>
          <a:lstStyle/>
          <a:p>
            <a:pPr marL="0" indent="0">
              <a:lnSpc>
                <a:spcPct val="100000"/>
              </a:lnSpc>
              <a:buNone/>
            </a:pPr>
            <a:r>
              <a:rPr lang="en-US" sz="1400" dirty="0"/>
              <a:t>Pour:</a:t>
            </a:r>
          </a:p>
          <a:p>
            <a:pPr marL="0" indent="0">
              <a:lnSpc>
                <a:spcPct val="100000"/>
              </a:lnSpc>
              <a:buNone/>
            </a:pPr>
            <a:r>
              <a:rPr lang="fr-CA" sz="1400" dirty="0"/>
              <a:t>Facilité</a:t>
            </a:r>
            <a:r>
              <a:rPr lang="en-US" sz="1400" dirty="0"/>
              <a:t> </a:t>
            </a:r>
            <a:r>
              <a:rPr lang="fr-CA" sz="1400" dirty="0"/>
              <a:t>d’utilisation</a:t>
            </a:r>
          </a:p>
          <a:p>
            <a:pPr marL="0" indent="0">
              <a:lnSpc>
                <a:spcPct val="100000"/>
              </a:lnSpc>
              <a:buNone/>
            </a:pPr>
            <a:r>
              <a:rPr lang="en-US" sz="1400" dirty="0"/>
              <a:t>Aucun frais d’adhésion</a:t>
            </a:r>
          </a:p>
          <a:p>
            <a:pPr marL="0" indent="0">
              <a:lnSpc>
                <a:spcPct val="100000"/>
              </a:lnSpc>
              <a:buNone/>
            </a:pPr>
            <a:r>
              <a:rPr lang="en-US" sz="1400" dirty="0"/>
              <a:t>Beaucoup d’informations sur la même page</a:t>
            </a:r>
          </a:p>
          <a:p>
            <a:pPr marL="0" indent="0">
              <a:lnSpc>
                <a:spcPct val="100000"/>
              </a:lnSpc>
              <a:buNone/>
            </a:pPr>
            <a:r>
              <a:rPr lang="en-US" sz="1400" dirty="0"/>
              <a:t>Date et lieu de naissance et de décès du couple</a:t>
            </a:r>
          </a:p>
          <a:p>
            <a:pPr marL="0" indent="0">
              <a:lnSpc>
                <a:spcPct val="100000"/>
              </a:lnSpc>
              <a:buNone/>
            </a:pPr>
            <a:r>
              <a:rPr lang="en-US" sz="1400" dirty="0"/>
              <a:t>Date et lieu du marriage</a:t>
            </a:r>
          </a:p>
          <a:p>
            <a:pPr marL="0" indent="0">
              <a:lnSpc>
                <a:spcPct val="100000"/>
              </a:lnSpc>
              <a:buNone/>
            </a:pPr>
            <a:r>
              <a:rPr lang="en-US" sz="1400" dirty="0"/>
              <a:t>Nom des parents et leur date de naissance et de décès.</a:t>
            </a:r>
          </a:p>
          <a:p>
            <a:pPr marL="0" indent="0">
              <a:lnSpc>
                <a:spcPct val="100000"/>
              </a:lnSpc>
              <a:buNone/>
            </a:pPr>
            <a:r>
              <a:rPr lang="en-US" sz="1400" dirty="0"/>
              <a:t>Nom des enfants, leur date de naissance et décès et nom des conjoints.</a:t>
            </a:r>
          </a:p>
          <a:p>
            <a:pPr marL="0" indent="0">
              <a:lnSpc>
                <a:spcPct val="100000"/>
              </a:lnSpc>
              <a:buNone/>
            </a:pPr>
            <a:r>
              <a:rPr lang="en-US" sz="1400" dirty="0"/>
              <a:t>Accès aux informations des autres personnes en cliquant sur leur nom.</a:t>
            </a:r>
          </a:p>
          <a:p>
            <a:pPr marL="0" indent="0">
              <a:lnSpc>
                <a:spcPct val="100000"/>
              </a:lnSpc>
              <a:buNone/>
            </a:pPr>
            <a:r>
              <a:rPr lang="en-US" sz="1400" dirty="0"/>
              <a:t>Contre:</a:t>
            </a:r>
          </a:p>
          <a:p>
            <a:pPr marL="0" indent="0">
              <a:lnSpc>
                <a:spcPct val="100000"/>
              </a:lnSpc>
              <a:buNone/>
            </a:pPr>
            <a:r>
              <a:rPr lang="en-US" sz="1400" dirty="0"/>
              <a:t>Aucun document justificatif</a:t>
            </a:r>
          </a:p>
          <a:p>
            <a:pPr marL="0" indent="0">
              <a:lnSpc>
                <a:spcPct val="100000"/>
              </a:lnSpc>
              <a:buNone/>
            </a:pPr>
            <a:r>
              <a:rPr lang="en-US" sz="1400" dirty="0"/>
              <a:t>Peut être incomplet</a:t>
            </a:r>
          </a:p>
          <a:p>
            <a:pPr marL="0" indent="0">
              <a:lnSpc>
                <a:spcPct val="100000"/>
              </a:lnSpc>
              <a:buNone/>
            </a:pPr>
            <a:endParaRPr lang="en-US" sz="1400" dirty="0"/>
          </a:p>
          <a:p>
            <a:pPr marL="0" indent="0">
              <a:buNone/>
            </a:pPr>
            <a:endParaRPr lang="en-US" sz="1400" dirty="0"/>
          </a:p>
          <a:p>
            <a:pPr marL="0" indent="0">
              <a:buNone/>
            </a:pPr>
            <a:endParaRPr lang="en-US" sz="1400" dirty="0"/>
          </a:p>
        </p:txBody>
      </p:sp>
      <p:pic>
        <p:nvPicPr>
          <p:cNvPr id="8" name="Espace réservé du contenu 4" descr="Une image contenant capture d’écran&#10;&#10;Description générée automatiquement">
            <a:extLst>
              <a:ext uri="{FF2B5EF4-FFF2-40B4-BE49-F238E27FC236}">
                <a16:creationId xmlns:a16="http://schemas.microsoft.com/office/drawing/2014/main" id="{BDB125EB-CB5C-437B-ADB5-BD813A22F150}"/>
              </a:ext>
            </a:extLst>
          </p:cNvPr>
          <p:cNvPicPr>
            <a:picLocks noChangeAspect="1"/>
          </p:cNvPicPr>
          <p:nvPr/>
        </p:nvPicPr>
        <p:blipFill>
          <a:blip r:embed="rId2"/>
          <a:stretch>
            <a:fillRect/>
          </a:stretch>
        </p:blipFill>
        <p:spPr>
          <a:xfrm>
            <a:off x="3556000" y="553731"/>
            <a:ext cx="7874000" cy="5256660"/>
          </a:xfrm>
          <a:prstGeom prst="rect">
            <a:avLst/>
          </a:prstGeom>
        </p:spPr>
      </p:pic>
    </p:spTree>
    <p:extLst>
      <p:ext uri="{BB962C8B-B14F-4D97-AF65-F5344CB8AC3E}">
        <p14:creationId xmlns:p14="http://schemas.microsoft.com/office/powerpoint/2010/main" val="382297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7E5E1-FE1A-42FE-BC98-2F730FDB9B2A}"/>
              </a:ext>
            </a:extLst>
          </p:cNvPr>
          <p:cNvSpPr>
            <a:spLocks noGrp="1"/>
          </p:cNvSpPr>
          <p:nvPr>
            <p:ph type="title"/>
          </p:nvPr>
        </p:nvSpPr>
        <p:spPr>
          <a:xfrm>
            <a:off x="762000" y="559678"/>
            <a:ext cx="2677885" cy="5637922"/>
          </a:xfrm>
        </p:spPr>
        <p:txBody>
          <a:bodyPr>
            <a:normAutofit fontScale="90000"/>
          </a:bodyPr>
          <a:lstStyle/>
          <a:p>
            <a:pPr algn="l"/>
            <a:r>
              <a:rPr lang="fr-CA" sz="1600" dirty="0"/>
              <a:t>MESAIEUX.COM</a:t>
            </a:r>
            <a:br>
              <a:rPr lang="fr-CA" sz="1600" dirty="0"/>
            </a:br>
            <a:br>
              <a:rPr lang="fr-CA" sz="1600" i="0" dirty="0"/>
            </a:br>
            <a:r>
              <a:rPr lang="fr-CA" sz="1600" i="0" dirty="0"/>
              <a:t>Pour:</a:t>
            </a:r>
            <a:br>
              <a:rPr lang="fr-CA" sz="1600" i="0" dirty="0"/>
            </a:br>
            <a:r>
              <a:rPr lang="fr-CA" sz="1600" i="0" dirty="0"/>
              <a:t>-Aucun frais d’adhésion</a:t>
            </a:r>
            <a:br>
              <a:rPr lang="fr-CA" sz="1600" i="0" dirty="0"/>
            </a:br>
            <a:r>
              <a:rPr lang="fr-CA" sz="1600" i="0" dirty="0"/>
              <a:t>-Permet l’importation d’un Gedcom incluant les photos et documents media.</a:t>
            </a:r>
            <a:br>
              <a:rPr lang="fr-CA" sz="1600" i="0" dirty="0"/>
            </a:br>
            <a:r>
              <a:rPr lang="fr-CA" sz="1600" i="0" dirty="0"/>
              <a:t>-Facilité d’ajouter des informations manuellement</a:t>
            </a:r>
            <a:br>
              <a:rPr lang="fr-CA" sz="1600" i="0" dirty="0"/>
            </a:br>
            <a:r>
              <a:rPr lang="fr-CA" sz="1600" i="0" dirty="0"/>
              <a:t>-Aide facile à utiliser comportant des vidéos</a:t>
            </a:r>
            <a:br>
              <a:rPr lang="fr-CA" sz="1600" i="0" dirty="0"/>
            </a:br>
            <a:r>
              <a:rPr lang="fr-CA" sz="1600" i="0" dirty="0"/>
              <a:t>Très belle qualité de documents imprimés.</a:t>
            </a:r>
            <a:br>
              <a:rPr lang="fr-CA" sz="1600" i="0" dirty="0"/>
            </a:br>
            <a:r>
              <a:rPr lang="fr-CA" sz="1600" i="0" dirty="0"/>
              <a:t>-Peut ajouter plusieurs noms à la fois en achetant des bons.</a:t>
            </a:r>
            <a:br>
              <a:rPr lang="fr-CA" sz="1600" i="0" dirty="0"/>
            </a:br>
            <a:br>
              <a:rPr lang="fr-CA" sz="1600" i="0" dirty="0"/>
            </a:br>
            <a:r>
              <a:rPr lang="fr-CA" sz="1600" i="0" dirty="0"/>
              <a:t>Contre:</a:t>
            </a:r>
            <a:br>
              <a:rPr lang="fr-CA" sz="1600" i="0" dirty="0"/>
            </a:br>
            <a:r>
              <a:rPr lang="fr-CA" sz="1600" i="0" dirty="0"/>
              <a:t>Doit acheter des bons pour obtenir les noms d’ancêtres (entre ,10 et ,15 chaque bon)</a:t>
            </a:r>
            <a:br>
              <a:rPr lang="fr-CA" sz="1600" i="0" dirty="0"/>
            </a:br>
            <a:br>
              <a:rPr lang="fr-CA" sz="1600" i="0" dirty="0"/>
            </a:br>
            <a:br>
              <a:rPr lang="fr-CA" sz="1600" i="0" dirty="0"/>
            </a:br>
            <a:br>
              <a:rPr lang="fr-CA" sz="1200" i="0" dirty="0"/>
            </a:br>
            <a:br>
              <a:rPr lang="fr-CA" sz="1600" dirty="0"/>
            </a:br>
            <a:br>
              <a:rPr lang="fr-CA" sz="1600" dirty="0"/>
            </a:br>
            <a:endParaRPr lang="fr-CA" sz="1600" dirty="0"/>
          </a:p>
        </p:txBody>
      </p:sp>
      <p:pic>
        <p:nvPicPr>
          <p:cNvPr id="5" name="Espace réservé du contenu 4" descr="Une image contenant capture d’écran&#10;&#10;Description générée automatiquement">
            <a:extLst>
              <a:ext uri="{FF2B5EF4-FFF2-40B4-BE49-F238E27FC236}">
                <a16:creationId xmlns:a16="http://schemas.microsoft.com/office/drawing/2014/main" id="{D95D588A-E533-4144-BF9D-49A0067A4139}"/>
              </a:ext>
            </a:extLst>
          </p:cNvPr>
          <p:cNvPicPr>
            <a:picLocks noGrp="1" noChangeAspect="1"/>
          </p:cNvPicPr>
          <p:nvPr>
            <p:ph idx="1"/>
          </p:nvPr>
        </p:nvPicPr>
        <p:blipFill>
          <a:blip r:embed="rId2"/>
          <a:stretch>
            <a:fillRect/>
          </a:stretch>
        </p:blipFill>
        <p:spPr>
          <a:xfrm>
            <a:off x="3439885" y="559678"/>
            <a:ext cx="8122595" cy="5637922"/>
          </a:xfrm>
        </p:spPr>
      </p:pic>
    </p:spTree>
    <p:extLst>
      <p:ext uri="{BB962C8B-B14F-4D97-AF65-F5344CB8AC3E}">
        <p14:creationId xmlns:p14="http://schemas.microsoft.com/office/powerpoint/2010/main" val="250413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D22864CB-09BE-40D2-B597-E998A764C036}"/>
              </a:ext>
            </a:extLst>
          </p:cNvPr>
          <p:cNvPicPr>
            <a:picLocks noChangeAspect="1"/>
          </p:cNvPicPr>
          <p:nvPr/>
        </p:nvPicPr>
        <p:blipFill>
          <a:blip r:embed="rId3"/>
          <a:stretch>
            <a:fillRect/>
          </a:stretch>
        </p:blipFill>
        <p:spPr>
          <a:xfrm>
            <a:off x="1562100" y="-51881"/>
            <a:ext cx="8610600" cy="6961761"/>
          </a:xfrm>
          <a:prstGeom prst="rect">
            <a:avLst/>
          </a:prstGeom>
        </p:spPr>
      </p:pic>
    </p:spTree>
    <p:extLst>
      <p:ext uri="{BB962C8B-B14F-4D97-AF65-F5344CB8AC3E}">
        <p14:creationId xmlns:p14="http://schemas.microsoft.com/office/powerpoint/2010/main" val="1186166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80ED3-81FA-4938-A380-AA895647BFF2}"/>
              </a:ext>
            </a:extLst>
          </p:cNvPr>
          <p:cNvSpPr>
            <a:spLocks noGrp="1"/>
          </p:cNvSpPr>
          <p:nvPr>
            <p:ph type="title"/>
          </p:nvPr>
        </p:nvSpPr>
        <p:spPr>
          <a:xfrm>
            <a:off x="223571" y="1010615"/>
            <a:ext cx="4809995" cy="4500837"/>
          </a:xfrm>
        </p:spPr>
        <p:txBody>
          <a:bodyPr>
            <a:normAutofit/>
          </a:bodyPr>
          <a:lstStyle/>
          <a:p>
            <a:pPr algn="l"/>
            <a:r>
              <a:rPr lang="fr-CA" sz="4000" dirty="0"/>
              <a:t>Représentation de la famille proche qui comprend le couple, les parents du couple, leurs enfants et leurs petits-enfants</a:t>
            </a:r>
          </a:p>
        </p:txBody>
      </p:sp>
      <p:pic>
        <p:nvPicPr>
          <p:cNvPr id="8" name="Espace réservé du contenu 4">
            <a:extLst>
              <a:ext uri="{FF2B5EF4-FFF2-40B4-BE49-F238E27FC236}">
                <a16:creationId xmlns:a16="http://schemas.microsoft.com/office/drawing/2014/main" id="{F0CF1E92-4CCC-430D-8D96-8E3548F062B6}"/>
              </a:ext>
            </a:extLst>
          </p:cNvPr>
          <p:cNvPicPr>
            <a:picLocks noChangeAspect="1"/>
          </p:cNvPicPr>
          <p:nvPr/>
        </p:nvPicPr>
        <p:blipFill rotWithShape="1">
          <a:blip r:embed="rId2"/>
          <a:srcRect b="2174"/>
          <a:stretch/>
        </p:blipFill>
        <p:spPr>
          <a:xfrm>
            <a:off x="5181600" y="10"/>
            <a:ext cx="7010399" cy="6857990"/>
          </a:xfrm>
          <a:prstGeom prst="rect">
            <a:avLst/>
          </a:prstGeom>
        </p:spPr>
      </p:pic>
      <p:pic>
        <p:nvPicPr>
          <p:cNvPr id="5" name="Espace réservé du contenu 4" descr="Une image contenant intérieur, galerie, pièce&#10;&#10;Description générée automatiquement">
            <a:extLst>
              <a:ext uri="{FF2B5EF4-FFF2-40B4-BE49-F238E27FC236}">
                <a16:creationId xmlns:a16="http://schemas.microsoft.com/office/drawing/2014/main" id="{F0CF1E92-4CCC-430D-8D96-8E3548F062B6}"/>
              </a:ext>
            </a:extLst>
          </p:cNvPr>
          <p:cNvPicPr>
            <a:picLocks noGrp="1" noChangeAspect="1"/>
          </p:cNvPicPr>
          <p:nvPr>
            <p:ph idx="1"/>
          </p:nvPr>
        </p:nvPicPr>
        <p:blipFill>
          <a:blip r:embed="rId2"/>
          <a:stretch>
            <a:fillRect/>
          </a:stretch>
        </p:blipFill>
        <p:spPr>
          <a:xfrm>
            <a:off x="5477668" y="568325"/>
            <a:ext cx="5656263" cy="5656263"/>
          </a:xfrm>
        </p:spPr>
      </p:pic>
    </p:spTree>
    <p:extLst>
      <p:ext uri="{BB962C8B-B14F-4D97-AF65-F5344CB8AC3E}">
        <p14:creationId xmlns:p14="http://schemas.microsoft.com/office/powerpoint/2010/main" val="626092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12">
            <a:extLst>
              <a:ext uri="{FF2B5EF4-FFF2-40B4-BE49-F238E27FC236}">
                <a16:creationId xmlns:a16="http://schemas.microsoft.com/office/drawing/2014/main" id="{E212883E-84C3-42AD-B34A-4D2498251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7663E34-46C5-476B-ABF0-FC0A1BE6C043}"/>
              </a:ext>
            </a:extLst>
          </p:cNvPr>
          <p:cNvSpPr>
            <a:spLocks noGrp="1"/>
          </p:cNvSpPr>
          <p:nvPr>
            <p:ph type="title"/>
          </p:nvPr>
        </p:nvSpPr>
        <p:spPr>
          <a:xfrm>
            <a:off x="7872618" y="663373"/>
            <a:ext cx="3684644" cy="1608487"/>
          </a:xfrm>
        </p:spPr>
        <p:txBody>
          <a:bodyPr>
            <a:normAutofit/>
          </a:bodyPr>
          <a:lstStyle/>
          <a:p>
            <a:pPr algn="ctr"/>
            <a:r>
              <a:rPr lang="fr-CA" sz="2800" dirty="0"/>
              <a:t>Arbre généalogique de la famille</a:t>
            </a:r>
          </a:p>
        </p:txBody>
      </p:sp>
      <p:pic>
        <p:nvPicPr>
          <p:cNvPr id="29" name="Espace réservé du contenu 4" descr="Une image contenant texte&#10;&#10;Description générée automatiquement">
            <a:extLst>
              <a:ext uri="{FF2B5EF4-FFF2-40B4-BE49-F238E27FC236}">
                <a16:creationId xmlns:a16="http://schemas.microsoft.com/office/drawing/2014/main" id="{7CFB60FC-8DF9-43FD-ADEC-1A2091B77D2B}"/>
              </a:ext>
            </a:extLst>
          </p:cNvPr>
          <p:cNvPicPr>
            <a:picLocks noChangeAspect="1"/>
          </p:cNvPicPr>
          <p:nvPr/>
        </p:nvPicPr>
        <p:blipFill>
          <a:blip r:embed="rId2"/>
          <a:stretch>
            <a:fillRect/>
          </a:stretch>
        </p:blipFill>
        <p:spPr>
          <a:xfrm>
            <a:off x="636915" y="673337"/>
            <a:ext cx="6915663" cy="5204036"/>
          </a:xfrm>
          <a:prstGeom prst="rect">
            <a:avLst/>
          </a:prstGeom>
        </p:spPr>
      </p:pic>
      <p:cxnSp>
        <p:nvCxnSpPr>
          <p:cNvPr id="30" name="Straight Connector 14">
            <a:extLst>
              <a:ext uri="{FF2B5EF4-FFF2-40B4-BE49-F238E27FC236}">
                <a16:creationId xmlns:a16="http://schemas.microsoft.com/office/drawing/2014/main" id="{25A28D78-0305-4DA2-A78C-EF9ADD3663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7543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Content Placeholder 9">
            <a:extLst>
              <a:ext uri="{FF2B5EF4-FFF2-40B4-BE49-F238E27FC236}">
                <a16:creationId xmlns:a16="http://schemas.microsoft.com/office/drawing/2014/main" id="{33F2FC74-389A-43D1-95F4-E7EEE68A86FE}"/>
              </a:ext>
            </a:extLst>
          </p:cNvPr>
          <p:cNvSpPr>
            <a:spLocks noGrp="1"/>
          </p:cNvSpPr>
          <p:nvPr>
            <p:ph idx="1"/>
          </p:nvPr>
        </p:nvSpPr>
        <p:spPr>
          <a:xfrm>
            <a:off x="7872618" y="2422689"/>
            <a:ext cx="3684644" cy="3791848"/>
          </a:xfrm>
        </p:spPr>
        <p:txBody>
          <a:bodyPr>
            <a:normAutofit/>
          </a:bodyPr>
          <a:lstStyle/>
          <a:p>
            <a:r>
              <a:rPr lang="en-US" dirty="0"/>
              <a:t>Représente l’arbre généalogique d’un couple incluant 5 générations d’ancêtres avec photos, dates de naissance, de décès et de mariage et les enfants et petits-enfants pour un total de 8 générations</a:t>
            </a:r>
          </a:p>
        </p:txBody>
      </p:sp>
      <p:sp>
        <p:nvSpPr>
          <p:cNvPr id="32" name="Freeform 6">
            <a:extLst>
              <a:ext uri="{FF2B5EF4-FFF2-40B4-BE49-F238E27FC236}">
                <a16:creationId xmlns:a16="http://schemas.microsoft.com/office/drawing/2014/main" id="{DC5B7347-E281-4E2C-A95E-6A4A26315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Tree>
    <p:extLst>
      <p:ext uri="{BB962C8B-B14F-4D97-AF65-F5344CB8AC3E}">
        <p14:creationId xmlns:p14="http://schemas.microsoft.com/office/powerpoint/2010/main" val="460651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AB47B3-3671-4CBD-8603-710CE47E1B8C}"/>
              </a:ext>
            </a:extLst>
          </p:cNvPr>
          <p:cNvSpPr>
            <a:spLocks noGrp="1"/>
          </p:cNvSpPr>
          <p:nvPr>
            <p:ph type="title"/>
          </p:nvPr>
        </p:nvSpPr>
        <p:spPr>
          <a:xfrm>
            <a:off x="762000" y="460287"/>
            <a:ext cx="10668000" cy="414357"/>
          </a:xfrm>
        </p:spPr>
        <p:txBody>
          <a:bodyPr>
            <a:normAutofit/>
          </a:bodyPr>
          <a:lstStyle/>
          <a:p>
            <a:pPr algn="ctr"/>
            <a:r>
              <a:rPr lang="fr-CA" sz="1800" i="0" dirty="0"/>
              <a:t>Arbres généalogiques de lignée paternelle et maternelle de 10 générations</a:t>
            </a:r>
          </a:p>
        </p:txBody>
      </p:sp>
      <p:pic>
        <p:nvPicPr>
          <p:cNvPr id="8" name="Espace réservé du contenu 7" descr="Une image contenant texte&#10;&#10;Description générée automatiquement">
            <a:extLst>
              <a:ext uri="{FF2B5EF4-FFF2-40B4-BE49-F238E27FC236}">
                <a16:creationId xmlns:a16="http://schemas.microsoft.com/office/drawing/2014/main" id="{931C0798-2248-4064-8396-249EB4F35456}"/>
              </a:ext>
            </a:extLst>
          </p:cNvPr>
          <p:cNvPicPr>
            <a:picLocks noGrp="1" noChangeAspect="1"/>
          </p:cNvPicPr>
          <p:nvPr>
            <p:ph sz="half" idx="1"/>
          </p:nvPr>
        </p:nvPicPr>
        <p:blipFill>
          <a:blip r:embed="rId2"/>
          <a:stretch>
            <a:fillRect/>
          </a:stretch>
        </p:blipFill>
        <p:spPr>
          <a:xfrm>
            <a:off x="6369736" y="974725"/>
            <a:ext cx="4299854" cy="5703888"/>
          </a:xfrm>
        </p:spPr>
      </p:pic>
      <p:pic>
        <p:nvPicPr>
          <p:cNvPr id="10" name="Espace réservé du contenu 9" descr="Une image contenant texte&#10;&#10;Description générée automatiquement">
            <a:extLst>
              <a:ext uri="{FF2B5EF4-FFF2-40B4-BE49-F238E27FC236}">
                <a16:creationId xmlns:a16="http://schemas.microsoft.com/office/drawing/2014/main" id="{411CC60C-372C-4832-9D29-B674006DE6DF}"/>
              </a:ext>
            </a:extLst>
          </p:cNvPr>
          <p:cNvPicPr>
            <a:picLocks noGrp="1" noChangeAspect="1"/>
          </p:cNvPicPr>
          <p:nvPr>
            <p:ph sz="half" idx="2"/>
          </p:nvPr>
        </p:nvPicPr>
        <p:blipFill>
          <a:blip r:embed="rId3"/>
          <a:stretch>
            <a:fillRect/>
          </a:stretch>
        </p:blipFill>
        <p:spPr>
          <a:xfrm>
            <a:off x="1353866" y="974035"/>
            <a:ext cx="4299854" cy="5703888"/>
          </a:xfrm>
        </p:spPr>
      </p:pic>
    </p:spTree>
    <p:extLst>
      <p:ext uri="{BB962C8B-B14F-4D97-AF65-F5344CB8AC3E}">
        <p14:creationId xmlns:p14="http://schemas.microsoft.com/office/powerpoint/2010/main" val="2903295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A17D4D-DA58-4111-B486-B54270D3F723}"/>
              </a:ext>
            </a:extLst>
          </p:cNvPr>
          <p:cNvSpPr>
            <a:spLocks noGrp="1"/>
          </p:cNvSpPr>
          <p:nvPr>
            <p:ph type="title"/>
          </p:nvPr>
        </p:nvSpPr>
        <p:spPr>
          <a:xfrm>
            <a:off x="473766" y="291321"/>
            <a:ext cx="11135138" cy="560223"/>
          </a:xfrm>
        </p:spPr>
        <p:txBody>
          <a:bodyPr>
            <a:noAutofit/>
          </a:bodyPr>
          <a:lstStyle/>
          <a:p>
            <a:pPr algn="l"/>
            <a:r>
              <a:rPr lang="fr-CA" sz="1800" i="0" dirty="0"/>
              <a:t>Ces arbres représentent 10 générations de lignée paternelle, 7 générations de lignée maternelle et de lignée intermédiaire avec photos de 4 générations, date de naissance, décès et mariage.</a:t>
            </a:r>
          </a:p>
        </p:txBody>
      </p:sp>
      <p:pic>
        <p:nvPicPr>
          <p:cNvPr id="6" name="Espace réservé du contenu 5" descr="Une image contenant texte&#10;&#10;Description générée automatiquement">
            <a:extLst>
              <a:ext uri="{FF2B5EF4-FFF2-40B4-BE49-F238E27FC236}">
                <a16:creationId xmlns:a16="http://schemas.microsoft.com/office/drawing/2014/main" id="{E5C4A5CF-7CEE-495E-BD51-2D4EDE33EA17}"/>
              </a:ext>
            </a:extLst>
          </p:cNvPr>
          <p:cNvPicPr>
            <a:picLocks noGrp="1" noChangeAspect="1"/>
          </p:cNvPicPr>
          <p:nvPr>
            <p:ph sz="half" idx="1"/>
          </p:nvPr>
        </p:nvPicPr>
        <p:blipFill>
          <a:blip r:embed="rId3"/>
          <a:stretch>
            <a:fillRect/>
          </a:stretch>
        </p:blipFill>
        <p:spPr>
          <a:xfrm>
            <a:off x="1219201" y="850899"/>
            <a:ext cx="4398349" cy="5845175"/>
          </a:xfrm>
        </p:spPr>
      </p:pic>
      <p:pic>
        <p:nvPicPr>
          <p:cNvPr id="8" name="Espace réservé du contenu 7" descr="Une image contenant texte&#10;&#10;Description générée automatiquement">
            <a:extLst>
              <a:ext uri="{FF2B5EF4-FFF2-40B4-BE49-F238E27FC236}">
                <a16:creationId xmlns:a16="http://schemas.microsoft.com/office/drawing/2014/main" id="{9DBFBA35-253D-40D6-89DC-0B3EE4E0693F}"/>
              </a:ext>
            </a:extLst>
          </p:cNvPr>
          <p:cNvPicPr>
            <a:picLocks noGrp="1" noChangeAspect="1"/>
          </p:cNvPicPr>
          <p:nvPr>
            <p:ph sz="half" idx="2"/>
          </p:nvPr>
        </p:nvPicPr>
        <p:blipFill>
          <a:blip r:embed="rId4"/>
          <a:stretch>
            <a:fillRect/>
          </a:stretch>
        </p:blipFill>
        <p:spPr>
          <a:xfrm>
            <a:off x="6299462" y="850899"/>
            <a:ext cx="4398349" cy="5845175"/>
          </a:xfrm>
        </p:spPr>
      </p:pic>
    </p:spTree>
    <p:extLst>
      <p:ext uri="{BB962C8B-B14F-4D97-AF65-F5344CB8AC3E}">
        <p14:creationId xmlns:p14="http://schemas.microsoft.com/office/powerpoint/2010/main" val="412408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66EB15-04EC-4CEE-A13A-CF8E9AAF3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269584" y="1143293"/>
            <a:ext cx="6268824" cy="4268965"/>
          </a:xfrm>
        </p:spPr>
        <p:txBody>
          <a:bodyPr>
            <a:normAutofit/>
          </a:bodyPr>
          <a:lstStyle/>
          <a:p>
            <a:r>
              <a:rPr lang="fr-CA" sz="6500" dirty="0">
                <a:solidFill>
                  <a:schemeClr val="bg2"/>
                </a:solidFill>
              </a:rPr>
              <a:t>Généalogie</a:t>
            </a:r>
          </a:p>
        </p:txBody>
      </p:sp>
      <p:sp>
        <p:nvSpPr>
          <p:cNvPr id="3" name="Content Placeholder 2"/>
          <p:cNvSpPr>
            <a:spLocks noGrp="1"/>
          </p:cNvSpPr>
          <p:nvPr>
            <p:ph type="subTitle" idx="1"/>
          </p:nvPr>
        </p:nvSpPr>
        <p:spPr>
          <a:xfrm>
            <a:off x="5269584" y="5537925"/>
            <a:ext cx="6268824" cy="706355"/>
          </a:xfrm>
        </p:spPr>
        <p:txBody>
          <a:bodyPr>
            <a:noAutofit/>
          </a:bodyPr>
          <a:lstStyle/>
          <a:p>
            <a:pPr algn="ctr"/>
            <a:r>
              <a:rPr lang="fr-CA" dirty="0">
                <a:solidFill>
                  <a:schemeClr val="bg2"/>
                </a:solidFill>
              </a:rPr>
              <a:t>Société d’Histoire de Coteau-du-Lac</a:t>
            </a:r>
          </a:p>
          <a:p>
            <a:pPr algn="ctr"/>
            <a:r>
              <a:rPr lang="fr-CA" dirty="0">
                <a:solidFill>
                  <a:schemeClr val="bg2"/>
                </a:solidFill>
              </a:rPr>
              <a:t> Par Richard Normandeau</a:t>
            </a:r>
            <a:endParaRPr dirty="0">
              <a:solidFill>
                <a:schemeClr val="bg2"/>
              </a:solidFill>
            </a:endParaRPr>
          </a:p>
        </p:txBody>
      </p:sp>
      <p:sp useBgFill="1">
        <p:nvSpPr>
          <p:cNvPr id="13" name="Rectangle 12">
            <a:extLst>
              <a:ext uri="{FF2B5EF4-FFF2-40B4-BE49-F238E27FC236}">
                <a16:creationId xmlns:a16="http://schemas.microsoft.com/office/drawing/2014/main" id="{C02E1F9D-2523-4E9D-BE4B-56271710B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53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4B275FB9-BCD2-48DD-97F0-6401FF8641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descr="Deutsch: Stammbaum des Adelsgeschlechts von Bad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096" y="1546784"/>
            <a:ext cx="3194113" cy="4258817"/>
          </a:xfrm>
          <a:prstGeom prst="rect">
            <a:avLst/>
          </a:prstGeom>
        </p:spPr>
      </p:pic>
      <p:sp>
        <p:nvSpPr>
          <p:cNvPr id="17" name="Freeform 6">
            <a:extLst>
              <a:ext uri="{FF2B5EF4-FFF2-40B4-BE49-F238E27FC236}">
                <a16:creationId xmlns:a16="http://schemas.microsoft.com/office/drawing/2014/main" id="{56C4B513-E0C4-4458-884A-2EFF4ED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
        <p:nvSpPr>
          <p:cNvPr id="5" name="Footer PlaceHolder 3"/>
          <p:cNvSpPr>
            <a:spLocks noGrp="1"/>
          </p:cNvSpPr>
          <p:nvPr>
            <p:ph type="ftr" sz="quarter" idx="11"/>
          </p:nvPr>
        </p:nvSpPr>
        <p:spPr>
          <a:xfrm>
            <a:off x="5269584" y="6314440"/>
            <a:ext cx="5122683" cy="365125"/>
          </a:xfrm>
        </p:spPr>
        <p:txBody>
          <a:bodyPr>
            <a:normAutofit/>
          </a:bodyPr>
          <a:lstStyle/>
          <a:p>
            <a:pPr>
              <a:spcAft>
                <a:spcPts val="600"/>
              </a:spcAft>
            </a:pPr>
            <a:r>
              <a:rPr lang="en-US" dirty="0">
                <a:solidFill>
                  <a:schemeClr val="bg2"/>
                </a:solidFill>
                <a:hlinkClick r:id="rId3"/>
              </a:rPr>
              <a:t>Photo</a:t>
            </a:r>
            <a:r>
              <a:rPr lang="en-US" dirty="0">
                <a:solidFill>
                  <a:schemeClr val="bg2"/>
                </a:solidFill>
              </a:rPr>
              <a:t> par C. P. Zeller / Public domain</a:t>
            </a:r>
          </a:p>
        </p:txBody>
      </p:sp>
    </p:spTree>
    <p:extLst>
      <p:ext uri="{BB962C8B-B14F-4D97-AF65-F5344CB8AC3E}">
        <p14:creationId xmlns:p14="http://schemas.microsoft.com/office/powerpoint/2010/main" val="47587101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617A2-1B1E-462B-BC4C-FDA5BDB64CE3}"/>
              </a:ext>
            </a:extLst>
          </p:cNvPr>
          <p:cNvSpPr>
            <a:spLocks noGrp="1"/>
          </p:cNvSpPr>
          <p:nvPr>
            <p:ph type="title"/>
          </p:nvPr>
        </p:nvSpPr>
        <p:spPr>
          <a:xfrm>
            <a:off x="758952" y="557261"/>
            <a:ext cx="3840480" cy="2176000"/>
          </a:xfrm>
        </p:spPr>
        <p:txBody>
          <a:bodyPr/>
          <a:lstStyle/>
          <a:p>
            <a:pPr algn="ctr"/>
            <a:r>
              <a:rPr lang="fr-CA" sz="1600" b="1" dirty="0"/>
              <a:t>Roue de Paon</a:t>
            </a:r>
            <a:br>
              <a:rPr lang="fr-CA" sz="1600" b="1" dirty="0"/>
            </a:br>
            <a:r>
              <a:rPr lang="fr-CA" sz="1600" dirty="0"/>
              <a:t>Mesaieux permet d’imprimer une roue de paon jusqu’à 13 générations. Un tel document, imprimé par eux, d’une grandeur de 62’’ X 52’’ coûte environ $280 incluant les taxes et le transport. Vous pouvez aussi le télécharger et le faire imprimer vous-même</a:t>
            </a:r>
            <a:endParaRPr lang="fr-CA" sz="1600" b="1" dirty="0"/>
          </a:p>
        </p:txBody>
      </p:sp>
      <p:pic>
        <p:nvPicPr>
          <p:cNvPr id="6" name="Espace réservé pour une image  5">
            <a:extLst>
              <a:ext uri="{FF2B5EF4-FFF2-40B4-BE49-F238E27FC236}">
                <a16:creationId xmlns:a16="http://schemas.microsoft.com/office/drawing/2014/main" id="{E9E206DA-4476-42AB-800F-DDC9C2F0AFD9}"/>
              </a:ext>
            </a:extLst>
          </p:cNvPr>
          <p:cNvPicPr>
            <a:picLocks noGrp="1" noChangeAspect="1"/>
          </p:cNvPicPr>
          <p:nvPr>
            <p:ph type="pic" idx="1"/>
          </p:nvPr>
        </p:nvPicPr>
        <p:blipFill>
          <a:blip r:embed="rId2"/>
          <a:srcRect l="12229" r="12229"/>
          <a:stretch>
            <a:fillRect/>
          </a:stretch>
        </p:blipFill>
        <p:spPr/>
      </p:pic>
      <p:sp>
        <p:nvSpPr>
          <p:cNvPr id="4" name="Espace réservé du texte 3">
            <a:extLst>
              <a:ext uri="{FF2B5EF4-FFF2-40B4-BE49-F238E27FC236}">
                <a16:creationId xmlns:a16="http://schemas.microsoft.com/office/drawing/2014/main" id="{F08A5288-23A9-452D-8AE4-BB89E8D1E8AC}"/>
              </a:ext>
            </a:extLst>
          </p:cNvPr>
          <p:cNvSpPr>
            <a:spLocks noGrp="1"/>
          </p:cNvSpPr>
          <p:nvPr>
            <p:ph type="body" sz="half" idx="2"/>
          </p:nvPr>
        </p:nvSpPr>
        <p:spPr>
          <a:xfrm>
            <a:off x="758952" y="2744549"/>
            <a:ext cx="3840480" cy="3125227"/>
          </a:xfrm>
        </p:spPr>
        <p:txBody>
          <a:bodyPr/>
          <a:lstStyle/>
          <a:p>
            <a:pPr algn="ctr"/>
            <a:r>
              <a:rPr lang="fr-CA" b="1" i="1" dirty="0">
                <a:latin typeface="Century Schoolbook" panose="02040604050505020304" pitchFamily="18" charset="0"/>
              </a:rPr>
              <a:t>Livret de famille</a:t>
            </a:r>
          </a:p>
          <a:p>
            <a:pPr algn="ctr">
              <a:lnSpc>
                <a:spcPct val="100000"/>
              </a:lnSpc>
            </a:pPr>
            <a:r>
              <a:rPr lang="fr-CA" dirty="0">
                <a:latin typeface="Century Schoolbook" panose="02040604050505020304" pitchFamily="18" charset="0"/>
              </a:rPr>
              <a:t>Mesaieux offre aussi un livret de famille qui est une liste alphabétique de toutes les personnes de votre arbre généalogique avec leur date de naissance et de décès, leur conjoint, la date de leur mariage, le nom de leurs enfants et leurs conjoints.</a:t>
            </a:r>
          </a:p>
        </p:txBody>
      </p:sp>
    </p:spTree>
    <p:extLst>
      <p:ext uri="{BB962C8B-B14F-4D97-AF65-F5344CB8AC3E}">
        <p14:creationId xmlns:p14="http://schemas.microsoft.com/office/powerpoint/2010/main" val="4176884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E30DF-0D10-46C1-8DAD-551313B18273}"/>
              </a:ext>
            </a:extLst>
          </p:cNvPr>
          <p:cNvSpPr>
            <a:spLocks noGrp="1"/>
          </p:cNvSpPr>
          <p:nvPr>
            <p:ph type="title"/>
          </p:nvPr>
        </p:nvSpPr>
        <p:spPr>
          <a:xfrm>
            <a:off x="762000" y="559678"/>
            <a:ext cx="3069771" cy="5521808"/>
          </a:xfrm>
        </p:spPr>
        <p:txBody>
          <a:bodyPr>
            <a:normAutofit/>
          </a:bodyPr>
          <a:lstStyle/>
          <a:p>
            <a:pPr algn="ctr">
              <a:lnSpc>
                <a:spcPct val="100000"/>
              </a:lnSpc>
            </a:pPr>
            <a:r>
              <a:rPr lang="fr-CA" sz="2000" b="1" dirty="0"/>
              <a:t>Geneanet.org</a:t>
            </a:r>
            <a:br>
              <a:rPr lang="fr-CA" sz="2000" b="1" dirty="0"/>
            </a:br>
            <a:r>
              <a:rPr lang="fr-CA" sz="1200" i="0" dirty="0"/>
              <a:t>Option gratuite pour y transporter un arbre généalogique à partir d’un fichier Gedcom.</a:t>
            </a:r>
            <a:br>
              <a:rPr lang="fr-CA" sz="1200" i="0" dirty="0"/>
            </a:br>
            <a:r>
              <a:rPr lang="fr-CA" sz="1200" i="0" dirty="0"/>
              <a:t>N’importe pas les photos et les documents d’archives, il faut les entrer manuellement.</a:t>
            </a:r>
            <a:br>
              <a:rPr lang="fr-CA" sz="1200" i="0" dirty="0"/>
            </a:br>
            <a:r>
              <a:rPr lang="fr-CA" sz="1200" i="0" dirty="0"/>
              <a:t>La présentation est très intéressante et facile à utiliser.</a:t>
            </a:r>
            <a:br>
              <a:rPr lang="fr-CA" sz="1200" i="0" dirty="0"/>
            </a:br>
            <a:r>
              <a:rPr lang="fr-CA" sz="1200" i="0" dirty="0"/>
              <a:t>La version Premium est 68 Euros  par année et permet des recherches généalogiques et l’impression de différents documents. </a:t>
            </a:r>
            <a:br>
              <a:rPr lang="fr-CA" sz="1200" i="0" dirty="0"/>
            </a:br>
            <a:r>
              <a:rPr lang="fr-CA" sz="1200" i="0" dirty="0"/>
              <a:t>La version gratuite permet d’imprimer des arbres généalogiques en éventail de 6 à 10 générations. Elle permet d’imprimer un arbre de 10 générations sous la forme d’une bannière qui peut mesurer jusqu’à 22 pieds de long.</a:t>
            </a:r>
            <a:br>
              <a:rPr lang="fr-CA" sz="1200" i="0" dirty="0"/>
            </a:br>
            <a:r>
              <a:rPr lang="fr-CA" sz="1200" i="0" dirty="0"/>
              <a:t>De plus la version pratique donne accès à un blog en français avec des généalogistes amateurs et aussi à des rubriques presque quotidiennes de conseils sur la recherche en généalogie. </a:t>
            </a:r>
            <a:br>
              <a:rPr lang="fr-CA" sz="1200" i="0" dirty="0"/>
            </a:br>
            <a:r>
              <a:rPr lang="fr-CA" sz="1200" i="0" dirty="0"/>
              <a:t>Par contre il s’agit d’un site de France et toutes les informations se rapportent à des revues et des livres disponibles en France et qui traite des sites français.</a:t>
            </a:r>
            <a:endParaRPr lang="fr-CA" sz="2000" b="1" dirty="0"/>
          </a:p>
        </p:txBody>
      </p:sp>
      <p:pic>
        <p:nvPicPr>
          <p:cNvPr id="5" name="Espace réservé du contenu 4" descr="Une image contenant capture d’écran&#10;&#10;Description générée automatiquement">
            <a:extLst>
              <a:ext uri="{FF2B5EF4-FFF2-40B4-BE49-F238E27FC236}">
                <a16:creationId xmlns:a16="http://schemas.microsoft.com/office/drawing/2014/main" id="{FA45D99E-8F9A-4B71-BC60-6A064C0BECB0}"/>
              </a:ext>
            </a:extLst>
          </p:cNvPr>
          <p:cNvPicPr>
            <a:picLocks noGrp="1" noChangeAspect="1"/>
          </p:cNvPicPr>
          <p:nvPr>
            <p:ph idx="1"/>
          </p:nvPr>
        </p:nvPicPr>
        <p:blipFill>
          <a:blip r:embed="rId2"/>
          <a:stretch>
            <a:fillRect/>
          </a:stretch>
        </p:blipFill>
        <p:spPr>
          <a:xfrm>
            <a:off x="3831771" y="559678"/>
            <a:ext cx="7831392" cy="5521808"/>
          </a:xfrm>
        </p:spPr>
      </p:pic>
    </p:spTree>
    <p:extLst>
      <p:ext uri="{BB962C8B-B14F-4D97-AF65-F5344CB8AC3E}">
        <p14:creationId xmlns:p14="http://schemas.microsoft.com/office/powerpoint/2010/main" val="2146836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8B0F80-1C8E-49FA-9B66-C9285753E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p:cNvSpPr>
            <a:spLocks noGrp="1"/>
          </p:cNvSpPr>
          <p:nvPr>
            <p:ph type="title"/>
          </p:nvPr>
        </p:nvSpPr>
        <p:spPr>
          <a:xfrm>
            <a:off x="547511" y="883370"/>
            <a:ext cx="11096977" cy="579246"/>
          </a:xfrm>
        </p:spPr>
        <p:txBody>
          <a:bodyPr anchor="b">
            <a:normAutofit fontScale="90000"/>
          </a:bodyPr>
          <a:lstStyle/>
          <a:p>
            <a:pPr algn="ctr"/>
            <a:r>
              <a:rPr lang="en-US" sz="4800" b="1" dirty="0"/>
              <a:t>BMS 2000</a:t>
            </a:r>
            <a:br>
              <a:rPr lang="en-US" sz="4800" b="1" dirty="0"/>
            </a:br>
            <a:endParaRPr lang="en-US" sz="4800" b="1" dirty="0"/>
          </a:p>
        </p:txBody>
      </p:sp>
      <p:sp>
        <p:nvSpPr>
          <p:cNvPr id="11" name="Freeform 6">
            <a:extLst>
              <a:ext uri="{FF2B5EF4-FFF2-40B4-BE49-F238E27FC236}">
                <a16:creationId xmlns:a16="http://schemas.microsoft.com/office/drawing/2014/main" id="{CEF2B853-4083-4B70-AC2A-F79D80809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3" name="Content Placeholder 2"/>
          <p:cNvSpPr>
            <a:spLocks noGrp="1"/>
          </p:cNvSpPr>
          <p:nvPr>
            <p:ph idx="1"/>
          </p:nvPr>
        </p:nvSpPr>
        <p:spPr>
          <a:xfrm>
            <a:off x="654756" y="970848"/>
            <a:ext cx="10893778" cy="5243678"/>
          </a:xfrm>
        </p:spPr>
        <p:txBody>
          <a:bodyPr>
            <a:normAutofit/>
          </a:bodyPr>
          <a:lstStyle/>
          <a:p>
            <a:r>
              <a:rPr lang="fr-CA" dirty="0"/>
              <a:t>Groupe BMS 2000 est un projet coopératif de mise en commun des données généalogiques de 24 sociétés de généalogie du Québec et des environs immédiats. Une base commune de données de fiches de baptêmes, de mariages et de sépultures de 14,4 millions de fiches concrétise cette mise en commun.</a:t>
            </a:r>
          </a:p>
          <a:p>
            <a:r>
              <a:rPr lang="fr-CA" dirty="0"/>
              <a:t>À titre individuel, il en coûte $20 pour 200 bons de consultation.</a:t>
            </a:r>
          </a:p>
          <a:p>
            <a:r>
              <a:rPr lang="fr-CA" dirty="0"/>
              <a:t>Pour l’achat de bons de consultation il faut simplement s’abonner</a:t>
            </a:r>
          </a:p>
          <a:p>
            <a:r>
              <a:rPr lang="fr-CA" dirty="0"/>
              <a:t>BMS 2000 est très intéressant parce qu’il donne des informations liées au Canada français, depuis les débuts de la colonie jusqu’à nos jours.</a:t>
            </a:r>
            <a:endParaRPr dirty="0"/>
          </a:p>
        </p:txBody>
      </p:sp>
      <p:cxnSp>
        <p:nvCxnSpPr>
          <p:cNvPr id="13" name="Straight Connector 12">
            <a:extLst>
              <a:ext uri="{FF2B5EF4-FFF2-40B4-BE49-F238E27FC236}">
                <a16:creationId xmlns:a16="http://schemas.microsoft.com/office/drawing/2014/main" id="{D434EAAF-BF44-4CCC-84D4-105F3370AF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399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5354" y="620721"/>
            <a:ext cx="6593180" cy="1651140"/>
          </a:xfrm>
        </p:spPr>
        <p:txBody>
          <a:bodyPr>
            <a:normAutofit/>
          </a:bodyPr>
          <a:lstStyle/>
          <a:p>
            <a:pPr algn="l"/>
            <a:r>
              <a:rPr lang="en-US" sz="3500" dirty="0"/>
              <a:t>Fiche de baptême et de mariage</a:t>
            </a:r>
            <a:br>
              <a:rPr lang="en-US" sz="3500" dirty="0"/>
            </a:br>
            <a:endParaRPr lang="en-US" sz="3500" dirty="0"/>
          </a:p>
        </p:txBody>
      </p:sp>
      <p:pic>
        <p:nvPicPr>
          <p:cNvPr id="16" name="Espace réservé du contenu 4" descr="Une image contenant capture d’écran&#10;&#10;Description générée automatiquement">
            <a:extLst>
              <a:ext uri="{FF2B5EF4-FFF2-40B4-BE49-F238E27FC236}">
                <a16:creationId xmlns:a16="http://schemas.microsoft.com/office/drawing/2014/main" id="{2CBF451C-58F0-4D8F-8C02-57A888F285BE}"/>
              </a:ext>
            </a:extLst>
          </p:cNvPr>
          <p:cNvPicPr>
            <a:picLocks noChangeAspect="1"/>
          </p:cNvPicPr>
          <p:nvPr/>
        </p:nvPicPr>
        <p:blipFill rotWithShape="1">
          <a:blip r:embed="rId2"/>
          <a:srcRect t="7706" r="4" b="12379"/>
          <a:stretch/>
        </p:blipFill>
        <p:spPr>
          <a:xfrm>
            <a:off x="481599" y="620720"/>
            <a:ext cx="4001315" cy="2564609"/>
          </a:xfrm>
          <a:prstGeom prst="rect">
            <a:avLst/>
          </a:prstGeom>
        </p:spPr>
      </p:pic>
      <p:pic>
        <p:nvPicPr>
          <p:cNvPr id="7" name="Image 6" descr="Une image contenant capture d’écran&#10;&#10;Description générée automatiquement">
            <a:extLst>
              <a:ext uri="{FF2B5EF4-FFF2-40B4-BE49-F238E27FC236}">
                <a16:creationId xmlns:a16="http://schemas.microsoft.com/office/drawing/2014/main" id="{BDF11729-1B40-459B-B128-1E9A8DC835F4}"/>
              </a:ext>
            </a:extLst>
          </p:cNvPr>
          <p:cNvPicPr>
            <a:picLocks noChangeAspect="1"/>
          </p:cNvPicPr>
          <p:nvPr/>
        </p:nvPicPr>
        <p:blipFill rotWithShape="1">
          <a:blip r:embed="rId3"/>
          <a:srcRect t="4670" r="5" b="19103"/>
          <a:stretch/>
        </p:blipFill>
        <p:spPr>
          <a:xfrm>
            <a:off x="481599" y="3346196"/>
            <a:ext cx="4001315" cy="2564609"/>
          </a:xfrm>
          <a:prstGeom prst="rect">
            <a:avLst/>
          </a:prstGeom>
        </p:spPr>
      </p:pic>
      <p:sp>
        <p:nvSpPr>
          <p:cNvPr id="18" name="Content Placeholder 17">
            <a:extLst>
              <a:ext uri="{FF2B5EF4-FFF2-40B4-BE49-F238E27FC236}">
                <a16:creationId xmlns:a16="http://schemas.microsoft.com/office/drawing/2014/main" id="{B18A55B7-B6A5-4E3E-B1EA-1994AF8FBABF}"/>
              </a:ext>
            </a:extLst>
          </p:cNvPr>
          <p:cNvSpPr>
            <a:spLocks noGrp="1"/>
          </p:cNvSpPr>
          <p:nvPr>
            <p:ph idx="1"/>
          </p:nvPr>
        </p:nvSpPr>
        <p:spPr>
          <a:xfrm>
            <a:off x="4955354" y="2422688"/>
            <a:ext cx="6593180" cy="3801533"/>
          </a:xfrm>
        </p:spPr>
        <p:txBody>
          <a:bodyPr>
            <a:normAutofit/>
          </a:bodyPr>
          <a:lstStyle/>
          <a:p>
            <a:r>
              <a:rPr lang="en-US" dirty="0"/>
              <a:t>Sur la fiche de baptême on retrouve le nom complet de l’individu, le nom de ses parents, de ses parrain et marraine, la date de naissance et celle du baptême, le lieu du baptême et le nom du prêtre officiant.</a:t>
            </a:r>
          </a:p>
          <a:p>
            <a:r>
              <a:rPr lang="en-US" dirty="0"/>
              <a:t>Sur la fiche du mariage on trouve le nom des mariés, celui des parents et la paroisse où le mariage a eu lieu.</a:t>
            </a:r>
          </a:p>
        </p:txBody>
      </p:sp>
    </p:spTree>
    <p:extLst>
      <p:ext uri="{BB962C8B-B14F-4D97-AF65-F5344CB8AC3E}">
        <p14:creationId xmlns:p14="http://schemas.microsoft.com/office/powerpoint/2010/main" val="1815540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B4955-D95E-47B6-8265-FB746FF9EBE0}"/>
              </a:ext>
            </a:extLst>
          </p:cNvPr>
          <p:cNvSpPr>
            <a:spLocks noGrp="1"/>
          </p:cNvSpPr>
          <p:nvPr>
            <p:ph type="title"/>
          </p:nvPr>
        </p:nvSpPr>
        <p:spPr>
          <a:xfrm>
            <a:off x="762000" y="559678"/>
            <a:ext cx="3833906" cy="1759316"/>
          </a:xfrm>
        </p:spPr>
        <p:txBody>
          <a:bodyPr>
            <a:normAutofit/>
          </a:bodyPr>
          <a:lstStyle/>
          <a:p>
            <a:r>
              <a:rPr lang="fr-CA" sz="4000" dirty="0"/>
              <a:t>Fiche de sépulture</a:t>
            </a:r>
            <a:br>
              <a:rPr lang="fr-CA" sz="4000" dirty="0"/>
            </a:br>
            <a:endParaRPr lang="fr-CA" sz="4000" dirty="0"/>
          </a:p>
        </p:txBody>
      </p:sp>
      <p:sp>
        <p:nvSpPr>
          <p:cNvPr id="10" name="Content Placeholder 9">
            <a:extLst>
              <a:ext uri="{FF2B5EF4-FFF2-40B4-BE49-F238E27FC236}">
                <a16:creationId xmlns:a16="http://schemas.microsoft.com/office/drawing/2014/main" id="{16560F28-4A63-473B-AF9E-C1615423551C}"/>
              </a:ext>
            </a:extLst>
          </p:cNvPr>
          <p:cNvSpPr>
            <a:spLocks noGrp="1"/>
          </p:cNvSpPr>
          <p:nvPr>
            <p:ph idx="1"/>
          </p:nvPr>
        </p:nvSpPr>
        <p:spPr>
          <a:xfrm>
            <a:off x="762000" y="2492134"/>
            <a:ext cx="3833906" cy="3324204"/>
          </a:xfrm>
        </p:spPr>
        <p:txBody>
          <a:bodyPr>
            <a:normAutofit/>
          </a:bodyPr>
          <a:lstStyle/>
          <a:p>
            <a:pPr algn="r"/>
            <a:r>
              <a:rPr lang="en-US" sz="1600" dirty="0"/>
              <a:t>La fiche de sépulture donne le nom de l’individu, celui de ses parents, de son époux(se) s’il y a lieu, la date du décès et celle des funérailles, le nom de la paroisse et celui du prêtre officiant.</a:t>
            </a:r>
          </a:p>
        </p:txBody>
      </p:sp>
      <p:pic>
        <p:nvPicPr>
          <p:cNvPr id="7" name="Image 6" descr="Une image contenant capture d’écran&#10;&#10;Description générée automatiquement">
            <a:extLst>
              <a:ext uri="{FF2B5EF4-FFF2-40B4-BE49-F238E27FC236}">
                <a16:creationId xmlns:a16="http://schemas.microsoft.com/office/drawing/2014/main" id="{0A9B5C6C-1583-4720-8F15-AA5F96F2E918}"/>
              </a:ext>
            </a:extLst>
          </p:cNvPr>
          <p:cNvPicPr>
            <a:picLocks noChangeAspect="1"/>
          </p:cNvPicPr>
          <p:nvPr/>
        </p:nvPicPr>
        <p:blipFill>
          <a:blip r:embed="rId2"/>
          <a:stretch>
            <a:fillRect/>
          </a:stretch>
        </p:blipFill>
        <p:spPr>
          <a:xfrm>
            <a:off x="5181601" y="559678"/>
            <a:ext cx="6248400" cy="5654086"/>
          </a:xfrm>
          <a:prstGeom prst="rect">
            <a:avLst/>
          </a:prstGeom>
        </p:spPr>
      </p:pic>
    </p:spTree>
    <p:extLst>
      <p:ext uri="{BB962C8B-B14F-4D97-AF65-F5344CB8AC3E}">
        <p14:creationId xmlns:p14="http://schemas.microsoft.com/office/powerpoint/2010/main" val="228787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501A84-E03A-4644-83BE-A65F0ACCCC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3B1EE1F-6738-485F-A620-2602F7683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7" y="0"/>
            <a:ext cx="46573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B9A687CF-A997-4B9A-818D-2A2D3B848A03}"/>
              </a:ext>
            </a:extLst>
          </p:cNvPr>
          <p:cNvSpPr>
            <a:spLocks noGrp="1"/>
          </p:cNvSpPr>
          <p:nvPr>
            <p:ph type="title"/>
          </p:nvPr>
        </p:nvSpPr>
        <p:spPr>
          <a:xfrm>
            <a:off x="8046748" y="1257300"/>
            <a:ext cx="3505240" cy="4254869"/>
          </a:xfrm>
        </p:spPr>
        <p:txBody>
          <a:bodyPr>
            <a:normAutofit/>
          </a:bodyPr>
          <a:lstStyle/>
          <a:p>
            <a:pPr algn="l"/>
            <a:r>
              <a:rPr lang="fr-CA" sz="3500" dirty="0">
                <a:solidFill>
                  <a:schemeClr val="bg1"/>
                </a:solidFill>
              </a:rPr>
              <a:t>GÉNÉALOGIE QUÉBEC-FONDS DROUIN</a:t>
            </a:r>
          </a:p>
        </p:txBody>
      </p:sp>
      <p:sp>
        <p:nvSpPr>
          <p:cNvPr id="3" name="Espace réservé du contenu 2">
            <a:extLst>
              <a:ext uri="{FF2B5EF4-FFF2-40B4-BE49-F238E27FC236}">
                <a16:creationId xmlns:a16="http://schemas.microsoft.com/office/drawing/2014/main" id="{104374E7-E848-4C3C-8F29-5BE97E880189}"/>
              </a:ext>
            </a:extLst>
          </p:cNvPr>
          <p:cNvSpPr>
            <a:spLocks noGrp="1"/>
          </p:cNvSpPr>
          <p:nvPr>
            <p:ph idx="1"/>
          </p:nvPr>
        </p:nvSpPr>
        <p:spPr>
          <a:xfrm>
            <a:off x="666755" y="569066"/>
            <a:ext cx="6248398" cy="5655156"/>
          </a:xfrm>
        </p:spPr>
        <p:txBody>
          <a:bodyPr>
            <a:normAutofit/>
          </a:bodyPr>
          <a:lstStyle/>
          <a:p>
            <a:pPr marL="0" indent="0">
              <a:lnSpc>
                <a:spcPct val="102000"/>
              </a:lnSpc>
              <a:buNone/>
            </a:pPr>
            <a:r>
              <a:rPr lang="fr-CA" sz="1400" dirty="0">
                <a:latin typeface="Arial" panose="020B0604020202020204" pitchFamily="34" charset="0"/>
                <a:cs typeface="Arial" panose="020B0604020202020204" pitchFamily="34" charset="0"/>
              </a:rPr>
              <a:t>Le fonds Drouin est un recueil de différents fonds de recherche que l’Institut a acquis au travers des ans.</a:t>
            </a:r>
          </a:p>
          <a:p>
            <a:pPr marL="0" indent="0">
              <a:lnSpc>
                <a:spcPct val="102000"/>
              </a:lnSpc>
              <a:buNone/>
            </a:pPr>
            <a:r>
              <a:rPr lang="fr-CA" sz="1400" dirty="0">
                <a:latin typeface="Arial" panose="020B0604020202020204" pitchFamily="34" charset="0"/>
                <a:cs typeface="Arial" panose="020B0604020202020204" pitchFamily="34" charset="0"/>
              </a:rPr>
              <a:t>Lorsqu’abonné, nous avons un accès quotidien à 75 ou 150 fiches de ce fonds. Il comprend 45,347,399 images et fiches dont entre autres:</a:t>
            </a:r>
          </a:p>
          <a:p>
            <a:pPr>
              <a:lnSpc>
                <a:spcPct val="102000"/>
              </a:lnSpc>
            </a:pPr>
            <a:r>
              <a:rPr lang="fr-CA" sz="1400" dirty="0">
                <a:latin typeface="Arial" panose="020B0604020202020204" pitchFamily="34" charset="0"/>
                <a:cs typeface="Arial" panose="020B0604020202020204" pitchFamily="34" charset="0"/>
              </a:rPr>
              <a:t>Le Lafrance: 3,755,659 fiches de baptêmes, mariages et sépultures (1621-1917)</a:t>
            </a:r>
          </a:p>
          <a:p>
            <a:pPr>
              <a:lnSpc>
                <a:spcPct val="102000"/>
              </a:lnSpc>
            </a:pPr>
            <a:r>
              <a:rPr lang="fr-CA" sz="1400" dirty="0">
                <a:latin typeface="Arial" panose="020B0604020202020204" pitchFamily="34" charset="0"/>
                <a:cs typeface="Arial" panose="020B0604020202020204" pitchFamily="34" charset="0"/>
              </a:rPr>
              <a:t>Acadie-Familles reconstituées: 92,204 fiches de famille</a:t>
            </a:r>
          </a:p>
          <a:p>
            <a:pPr>
              <a:lnSpc>
                <a:spcPct val="102000"/>
              </a:lnSpc>
            </a:pPr>
            <a:r>
              <a:rPr lang="fr-CA" sz="1400" dirty="0">
                <a:latin typeface="Arial" panose="020B0604020202020204" pitchFamily="34" charset="0"/>
                <a:cs typeface="Arial" panose="020B0604020202020204" pitchFamily="34" charset="0"/>
              </a:rPr>
              <a:t>Registres du fonds Drouin: 5,171,116 images de toutes sortes du Canada et États-Unis (1621-1876)</a:t>
            </a:r>
          </a:p>
          <a:p>
            <a:pPr>
              <a:lnSpc>
                <a:spcPct val="102000"/>
              </a:lnSpc>
            </a:pPr>
            <a:r>
              <a:rPr lang="fr-CA" sz="1400" dirty="0">
                <a:latin typeface="Arial" panose="020B0604020202020204" pitchFamily="34" charset="0"/>
                <a:cs typeface="Arial" panose="020B0604020202020204" pitchFamily="34" charset="0"/>
              </a:rPr>
              <a:t>Grandes Collections: 2,307,377 Pages et images de dossiers généalogiques</a:t>
            </a:r>
          </a:p>
          <a:p>
            <a:pPr>
              <a:lnSpc>
                <a:spcPct val="102000"/>
              </a:lnSpc>
            </a:pPr>
            <a:r>
              <a:rPr lang="fr-CA" sz="1400" dirty="0">
                <a:latin typeface="Arial" panose="020B0604020202020204" pitchFamily="34" charset="0"/>
                <a:cs typeface="Arial" panose="020B0604020202020204" pitchFamily="34" charset="0"/>
              </a:rPr>
              <a:t>Nécrologie: 4,826,938 fiches et images d’avis de décès, cartes mortuaires et pierres tombales</a:t>
            </a:r>
          </a:p>
          <a:p>
            <a:pPr>
              <a:lnSpc>
                <a:spcPct val="102000"/>
              </a:lnSpc>
            </a:pPr>
            <a:r>
              <a:rPr lang="fr-CA" sz="1400" dirty="0">
                <a:latin typeface="Arial" panose="020B0604020202020204" pitchFamily="34" charset="0"/>
                <a:cs typeface="Arial" panose="020B0604020202020204" pitchFamily="34" charset="0"/>
              </a:rPr>
              <a:t>Annuaires des citoyens du Québec: 5,464,232 fiches (hors-lignes)</a:t>
            </a:r>
          </a:p>
          <a:p>
            <a:pPr>
              <a:lnSpc>
                <a:spcPct val="102000"/>
              </a:lnSpc>
            </a:pPr>
            <a:r>
              <a:rPr lang="fr-CA" sz="1400" dirty="0">
                <a:latin typeface="Arial" panose="020B0604020202020204" pitchFamily="34" charset="0"/>
                <a:cs typeface="Arial" panose="020B0604020202020204" pitchFamily="34" charset="0"/>
              </a:rPr>
              <a:t>Mariages et décès: 7,769,619 fiches  (1926-1997)</a:t>
            </a:r>
          </a:p>
          <a:p>
            <a:pPr>
              <a:lnSpc>
                <a:spcPct val="102000"/>
              </a:lnSpc>
            </a:pPr>
            <a:r>
              <a:rPr lang="fr-CA" sz="1400" dirty="0">
                <a:latin typeface="Arial" panose="020B0604020202020204" pitchFamily="34" charset="0"/>
                <a:cs typeface="Arial" panose="020B0604020202020204" pitchFamily="34" charset="0"/>
              </a:rPr>
              <a:t>Fichiers Connely: 6,567,074 fiches</a:t>
            </a:r>
          </a:p>
          <a:p>
            <a:pPr>
              <a:lnSpc>
                <a:spcPct val="102000"/>
              </a:lnSpc>
            </a:pPr>
            <a:r>
              <a:rPr lang="fr-CA" sz="1400" dirty="0">
                <a:latin typeface="Arial" panose="020B0604020202020204" pitchFamily="34" charset="0"/>
                <a:cs typeface="Arial" panose="020B0604020202020204" pitchFamily="34" charset="0"/>
              </a:rPr>
              <a:t>Recensements, Contrats notariés, Cartes Postales, Petits NBMDS 6,787,908 fiches et images.</a:t>
            </a:r>
          </a:p>
          <a:p>
            <a:pPr>
              <a:lnSpc>
                <a:spcPct val="102000"/>
              </a:lnSpc>
            </a:pPr>
            <a:endParaRPr lang="fr-CA" sz="1400" dirty="0"/>
          </a:p>
          <a:p>
            <a:pPr>
              <a:lnSpc>
                <a:spcPct val="102000"/>
              </a:lnSpc>
            </a:pPr>
            <a:endParaRPr lang="fr-CA" sz="1400" dirty="0"/>
          </a:p>
        </p:txBody>
      </p:sp>
      <p:cxnSp>
        <p:nvCxnSpPr>
          <p:cNvPr id="12" name="Straight Connector 11">
            <a:extLst>
              <a:ext uri="{FF2B5EF4-FFF2-40B4-BE49-F238E27FC236}">
                <a16:creationId xmlns:a16="http://schemas.microsoft.com/office/drawing/2014/main" id="{ADC544FB-7860-4381-935B-43879C94F6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86703" y="1257300"/>
            <a:ext cx="0" cy="56007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D9949DD4-1FB3-4162-9489-E2488DEC3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3937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689964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4F584F-D5C3-4B99-AEC4-E71127DAC69F}"/>
              </a:ext>
            </a:extLst>
          </p:cNvPr>
          <p:cNvSpPr>
            <a:spLocks noGrp="1"/>
          </p:cNvSpPr>
          <p:nvPr>
            <p:ph type="title"/>
          </p:nvPr>
        </p:nvSpPr>
        <p:spPr>
          <a:xfrm>
            <a:off x="761999" y="559678"/>
            <a:ext cx="4901381" cy="1475599"/>
          </a:xfrm>
        </p:spPr>
        <p:txBody>
          <a:bodyPr>
            <a:normAutofit fontScale="90000"/>
          </a:bodyPr>
          <a:lstStyle/>
          <a:p>
            <a:pPr algn="l"/>
            <a:r>
              <a:rPr lang="fr-CA" sz="4000" dirty="0"/>
              <a:t>Généalogie Québec: Mariages 1926-1997</a:t>
            </a:r>
          </a:p>
        </p:txBody>
      </p:sp>
      <p:sp>
        <p:nvSpPr>
          <p:cNvPr id="12" name="Content Placeholder 11">
            <a:extLst>
              <a:ext uri="{FF2B5EF4-FFF2-40B4-BE49-F238E27FC236}">
                <a16:creationId xmlns:a16="http://schemas.microsoft.com/office/drawing/2014/main" id="{16549BD5-5499-4603-8C1E-F43B0C257962}"/>
              </a:ext>
            </a:extLst>
          </p:cNvPr>
          <p:cNvSpPr>
            <a:spLocks noGrp="1"/>
          </p:cNvSpPr>
          <p:nvPr>
            <p:ph idx="1"/>
          </p:nvPr>
        </p:nvSpPr>
        <p:spPr>
          <a:xfrm>
            <a:off x="460478" y="1624217"/>
            <a:ext cx="5304502" cy="2022094"/>
          </a:xfrm>
        </p:spPr>
        <p:txBody>
          <a:bodyPr>
            <a:normAutofit/>
          </a:bodyPr>
          <a:lstStyle/>
          <a:p>
            <a:r>
              <a:rPr lang="en-US" sz="1600" dirty="0"/>
              <a:t>Lorsque nous recherchons un individu dans le registre Mariages, nous trouvons tous les individus et les conjoints par ordre alphabétique. En cliquant sur la fiche, une fenêtre s’ouvre avec l’image de l’enregistrement civil du mariage avec toutes les informations du couple: date de naissance, date du mariage, résidence, emploi ou profession, paroisse du mariage et officiant.</a:t>
            </a:r>
          </a:p>
        </p:txBody>
      </p:sp>
      <p:pic>
        <p:nvPicPr>
          <p:cNvPr id="7" name="Image 6" descr="Une image contenant texte&#10;&#10;Description générée automatiquement">
            <a:extLst>
              <a:ext uri="{FF2B5EF4-FFF2-40B4-BE49-F238E27FC236}">
                <a16:creationId xmlns:a16="http://schemas.microsoft.com/office/drawing/2014/main" id="{28530835-464C-4878-B2F4-FC51E7F0646B}"/>
              </a:ext>
            </a:extLst>
          </p:cNvPr>
          <p:cNvPicPr>
            <a:picLocks noChangeAspect="1"/>
          </p:cNvPicPr>
          <p:nvPr/>
        </p:nvPicPr>
        <p:blipFill>
          <a:blip r:embed="rId2"/>
          <a:stretch>
            <a:fillRect/>
          </a:stretch>
        </p:blipFill>
        <p:spPr>
          <a:xfrm>
            <a:off x="5847462" y="958307"/>
            <a:ext cx="5582539" cy="4703289"/>
          </a:xfrm>
          <a:prstGeom prst="rect">
            <a:avLst/>
          </a:prstGeom>
        </p:spPr>
      </p:pic>
      <p:pic>
        <p:nvPicPr>
          <p:cNvPr id="10" name="Espace réservé du contenu 4" descr="Une image contenant capture d’écran&#10;&#10;Description générée automatiquement">
            <a:extLst>
              <a:ext uri="{FF2B5EF4-FFF2-40B4-BE49-F238E27FC236}">
                <a16:creationId xmlns:a16="http://schemas.microsoft.com/office/drawing/2014/main" id="{A1D394F3-003A-46BA-93AF-158A9A35B053}"/>
              </a:ext>
            </a:extLst>
          </p:cNvPr>
          <p:cNvPicPr>
            <a:picLocks noChangeAspect="1"/>
          </p:cNvPicPr>
          <p:nvPr/>
        </p:nvPicPr>
        <p:blipFill>
          <a:blip r:embed="rId3"/>
          <a:stretch>
            <a:fillRect/>
          </a:stretch>
        </p:blipFill>
        <p:spPr>
          <a:xfrm>
            <a:off x="460478" y="3758185"/>
            <a:ext cx="5304502" cy="2387025"/>
          </a:xfrm>
          <a:prstGeom prst="rect">
            <a:avLst/>
          </a:prstGeom>
        </p:spPr>
      </p:pic>
    </p:spTree>
    <p:extLst>
      <p:ext uri="{BB962C8B-B14F-4D97-AF65-F5344CB8AC3E}">
        <p14:creationId xmlns:p14="http://schemas.microsoft.com/office/powerpoint/2010/main" val="3146834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961B26-1956-492C-AF99-6448D5BBC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re 1">
            <a:extLst>
              <a:ext uri="{FF2B5EF4-FFF2-40B4-BE49-F238E27FC236}">
                <a16:creationId xmlns:a16="http://schemas.microsoft.com/office/drawing/2014/main" id="{0D5BB0E1-4F15-424F-A706-DA8DFA920425}"/>
              </a:ext>
            </a:extLst>
          </p:cNvPr>
          <p:cNvSpPr>
            <a:spLocks noGrp="1"/>
          </p:cNvSpPr>
          <p:nvPr>
            <p:ph type="title"/>
          </p:nvPr>
        </p:nvSpPr>
        <p:spPr>
          <a:xfrm>
            <a:off x="761999" y="559678"/>
            <a:ext cx="4306711" cy="1174622"/>
          </a:xfrm>
        </p:spPr>
        <p:txBody>
          <a:bodyPr>
            <a:normAutofit fontScale="90000"/>
          </a:bodyPr>
          <a:lstStyle/>
          <a:p>
            <a:r>
              <a:rPr lang="fr-CA" sz="4000" dirty="0"/>
              <a:t>Généalogie Québec	Décès</a:t>
            </a:r>
            <a:br>
              <a:rPr lang="fr-CA" sz="4000" dirty="0"/>
            </a:br>
            <a:endParaRPr lang="fr-CA" sz="4000" dirty="0"/>
          </a:p>
        </p:txBody>
      </p:sp>
      <p:sp>
        <p:nvSpPr>
          <p:cNvPr id="16" name="Content Placeholder 15">
            <a:extLst>
              <a:ext uri="{FF2B5EF4-FFF2-40B4-BE49-F238E27FC236}">
                <a16:creationId xmlns:a16="http://schemas.microsoft.com/office/drawing/2014/main" id="{BE95FB48-F904-4A82-B266-9AD10546A4F5}"/>
              </a:ext>
            </a:extLst>
          </p:cNvPr>
          <p:cNvSpPr>
            <a:spLocks noGrp="1"/>
          </p:cNvSpPr>
          <p:nvPr>
            <p:ph idx="1"/>
          </p:nvPr>
        </p:nvSpPr>
        <p:spPr>
          <a:xfrm>
            <a:off x="582337" y="1735847"/>
            <a:ext cx="5361751" cy="1759307"/>
          </a:xfrm>
        </p:spPr>
        <p:txBody>
          <a:bodyPr>
            <a:normAutofit/>
          </a:bodyPr>
          <a:lstStyle/>
          <a:p>
            <a:pPr marL="0" indent="0">
              <a:buNone/>
            </a:pPr>
            <a:r>
              <a:rPr lang="en-US" sz="1600" dirty="0"/>
              <a:t>C’est le même principe pour le fichier décès où on trouve la date de naissance et de décès, le nom du conjoint(e), le nom des parents et le lieu du décès. Et j’ai sorti les fiches du mariage pour la même personne ce qui nous donne beaucoup d’informations sur celle-ci.</a:t>
            </a:r>
          </a:p>
        </p:txBody>
      </p:sp>
      <p:pic>
        <p:nvPicPr>
          <p:cNvPr id="14" name="Espace réservé du contenu 6" descr="Une image contenant capture d’écran&#10;&#10;Description générée automatiquement">
            <a:extLst>
              <a:ext uri="{FF2B5EF4-FFF2-40B4-BE49-F238E27FC236}">
                <a16:creationId xmlns:a16="http://schemas.microsoft.com/office/drawing/2014/main" id="{46CD6145-3365-4FC6-8D47-7BA10CEE1313}"/>
              </a:ext>
            </a:extLst>
          </p:cNvPr>
          <p:cNvPicPr>
            <a:picLocks noChangeAspect="1"/>
          </p:cNvPicPr>
          <p:nvPr/>
        </p:nvPicPr>
        <p:blipFill>
          <a:blip r:embed="rId2"/>
          <a:stretch>
            <a:fillRect/>
          </a:stretch>
        </p:blipFill>
        <p:spPr>
          <a:xfrm>
            <a:off x="6096000" y="4738290"/>
            <a:ext cx="5034357" cy="1862712"/>
          </a:xfrm>
          <a:prstGeom prst="rect">
            <a:avLst/>
          </a:prstGeom>
        </p:spPr>
      </p:pic>
      <p:cxnSp>
        <p:nvCxnSpPr>
          <p:cNvPr id="21" name="Straight Connector 20">
            <a:extLst>
              <a:ext uri="{FF2B5EF4-FFF2-40B4-BE49-F238E27FC236}">
                <a16:creationId xmlns:a16="http://schemas.microsoft.com/office/drawing/2014/main" id="{AF08049C-1998-4FF4-9981-51A2D8832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50532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1" name="Image 10" descr="Une image contenant texte&#10;&#10;Description générée automatiquement">
            <a:extLst>
              <a:ext uri="{FF2B5EF4-FFF2-40B4-BE49-F238E27FC236}">
                <a16:creationId xmlns:a16="http://schemas.microsoft.com/office/drawing/2014/main" id="{FAB233E2-9C2E-445E-8FDF-9F1C67A58F56}"/>
              </a:ext>
            </a:extLst>
          </p:cNvPr>
          <p:cNvPicPr>
            <a:picLocks noChangeAspect="1"/>
          </p:cNvPicPr>
          <p:nvPr/>
        </p:nvPicPr>
        <p:blipFill>
          <a:blip r:embed="rId3"/>
          <a:stretch>
            <a:fillRect/>
          </a:stretch>
        </p:blipFill>
        <p:spPr>
          <a:xfrm>
            <a:off x="6247914" y="170407"/>
            <a:ext cx="4443994" cy="4523151"/>
          </a:xfrm>
          <a:prstGeom prst="rect">
            <a:avLst/>
          </a:prstGeom>
        </p:spPr>
      </p:pic>
      <p:pic>
        <p:nvPicPr>
          <p:cNvPr id="8" name="Espace réservé du contenu 4" descr="Une image contenant capture d’écran&#10;&#10;Description générée automatiquement">
            <a:extLst>
              <a:ext uri="{FF2B5EF4-FFF2-40B4-BE49-F238E27FC236}">
                <a16:creationId xmlns:a16="http://schemas.microsoft.com/office/drawing/2014/main" id="{55D04715-0B9C-43CA-995E-D79602DB3BE5}"/>
              </a:ext>
            </a:extLst>
          </p:cNvPr>
          <p:cNvPicPr>
            <a:picLocks noChangeAspect="1"/>
          </p:cNvPicPr>
          <p:nvPr/>
        </p:nvPicPr>
        <p:blipFill>
          <a:blip r:embed="rId4"/>
          <a:stretch>
            <a:fillRect/>
          </a:stretch>
        </p:blipFill>
        <p:spPr>
          <a:xfrm>
            <a:off x="125596" y="3974079"/>
            <a:ext cx="5692895" cy="2224104"/>
          </a:xfrm>
          <a:prstGeom prst="rect">
            <a:avLst/>
          </a:prstGeom>
        </p:spPr>
      </p:pic>
      <p:sp>
        <p:nvSpPr>
          <p:cNvPr id="23" name="Freeform 6">
            <a:extLst>
              <a:ext uri="{FF2B5EF4-FFF2-40B4-BE49-F238E27FC236}">
                <a16:creationId xmlns:a16="http://schemas.microsoft.com/office/drawing/2014/main" id="{7F7258D3-3DB0-4CD5-A682-9E533FE750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03204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297FD4-99C0-4346-A336-906CC9DFA7A2}"/>
              </a:ext>
            </a:extLst>
          </p:cNvPr>
          <p:cNvSpPr>
            <a:spLocks noGrp="1"/>
          </p:cNvSpPr>
          <p:nvPr>
            <p:ph type="title"/>
          </p:nvPr>
        </p:nvSpPr>
        <p:spPr>
          <a:xfrm>
            <a:off x="635169" y="310964"/>
            <a:ext cx="10921661" cy="690767"/>
          </a:xfrm>
        </p:spPr>
        <p:txBody>
          <a:bodyPr>
            <a:normAutofit/>
          </a:bodyPr>
          <a:lstStyle/>
          <a:p>
            <a:pPr algn="ctr"/>
            <a:r>
              <a:rPr lang="fr-CA" sz="4000" dirty="0"/>
              <a:t>PRDH-IGD (1621-1849)</a:t>
            </a:r>
          </a:p>
        </p:txBody>
      </p:sp>
      <p:sp>
        <p:nvSpPr>
          <p:cNvPr id="3" name="Espace réservé du texte 2">
            <a:extLst>
              <a:ext uri="{FF2B5EF4-FFF2-40B4-BE49-F238E27FC236}">
                <a16:creationId xmlns:a16="http://schemas.microsoft.com/office/drawing/2014/main" id="{01D606C8-7636-464B-B5F4-C7EC4E0500C8}"/>
              </a:ext>
            </a:extLst>
          </p:cNvPr>
          <p:cNvSpPr>
            <a:spLocks noGrp="1"/>
          </p:cNvSpPr>
          <p:nvPr>
            <p:ph type="body" idx="1"/>
          </p:nvPr>
        </p:nvSpPr>
        <p:spPr>
          <a:xfrm>
            <a:off x="672027" y="1308363"/>
            <a:ext cx="4583288" cy="3749059"/>
          </a:xfrm>
        </p:spPr>
        <p:txBody>
          <a:bodyPr>
            <a:normAutofit/>
          </a:bodyPr>
          <a:lstStyle/>
          <a:p>
            <a:pPr algn="l">
              <a:lnSpc>
                <a:spcPct val="100000"/>
              </a:lnSpc>
            </a:pPr>
            <a:r>
              <a:rPr lang="fr-CA" i="0" dirty="0"/>
              <a:t>Le PRDH-IGD est un répertoire de tous les actes de baptêmes, mariages et sépultures catholiques célébrés au Québec entre 1621 et 1849, soit plus de 2,5 millions d’actes répertoriés, ainsi qu’un dictionnaire généalogique des familles (reconstructions familiales). La tarification fonctionne par requête et varie selon le nombre de requêtes achetées entre 0,05 et 0,20.</a:t>
            </a:r>
          </a:p>
        </p:txBody>
      </p:sp>
      <p:pic>
        <p:nvPicPr>
          <p:cNvPr id="5" name="Image 4" descr="Une image contenant capture d’écran&#10;&#10;Description générée automatiquement">
            <a:extLst>
              <a:ext uri="{FF2B5EF4-FFF2-40B4-BE49-F238E27FC236}">
                <a16:creationId xmlns:a16="http://schemas.microsoft.com/office/drawing/2014/main" id="{1B8A9274-7469-460D-AA59-64133F215A8E}"/>
              </a:ext>
            </a:extLst>
          </p:cNvPr>
          <p:cNvPicPr>
            <a:picLocks noChangeAspect="1"/>
          </p:cNvPicPr>
          <p:nvPr/>
        </p:nvPicPr>
        <p:blipFill>
          <a:blip r:embed="rId2"/>
          <a:stretch>
            <a:fillRect/>
          </a:stretch>
        </p:blipFill>
        <p:spPr>
          <a:xfrm>
            <a:off x="5362223" y="1308363"/>
            <a:ext cx="6050842" cy="4893289"/>
          </a:xfrm>
          <a:prstGeom prst="rect">
            <a:avLst/>
          </a:prstGeom>
        </p:spPr>
      </p:pic>
    </p:spTree>
    <p:extLst>
      <p:ext uri="{BB962C8B-B14F-4D97-AF65-F5344CB8AC3E}">
        <p14:creationId xmlns:p14="http://schemas.microsoft.com/office/powerpoint/2010/main" val="4021306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48521FF3-894A-4A8D-BE99-3BDF66485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17" name="Straight Connector 16">
            <a:extLst>
              <a:ext uri="{FF2B5EF4-FFF2-40B4-BE49-F238E27FC236}">
                <a16:creationId xmlns:a16="http://schemas.microsoft.com/office/drawing/2014/main" id="{0E945635-A0AC-4635-A740-B1CD7411DB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C3B6C68C-6620-4E3F-B666-B1D6F4A4E329}"/>
              </a:ext>
            </a:extLst>
          </p:cNvPr>
          <p:cNvSpPr>
            <a:spLocks noGrp="1"/>
          </p:cNvSpPr>
          <p:nvPr>
            <p:ph type="title"/>
          </p:nvPr>
        </p:nvSpPr>
        <p:spPr>
          <a:xfrm>
            <a:off x="761999" y="559678"/>
            <a:ext cx="10785987" cy="481985"/>
          </a:xfrm>
        </p:spPr>
        <p:txBody>
          <a:bodyPr vert="horz" lIns="91440" tIns="45720" rIns="91440" bIns="45720" rtlCol="0" anchor="t">
            <a:normAutofit fontScale="90000"/>
          </a:bodyPr>
          <a:lstStyle/>
          <a:p>
            <a:pPr algn="ctr"/>
            <a:r>
              <a:rPr lang="en-US" sz="3400" dirty="0"/>
              <a:t>PRDH-IGD pour CHARLES NORMANDEAU</a:t>
            </a:r>
          </a:p>
        </p:txBody>
      </p:sp>
      <p:sp>
        <p:nvSpPr>
          <p:cNvPr id="10" name="Espace réservé du contenu 9">
            <a:extLst>
              <a:ext uri="{FF2B5EF4-FFF2-40B4-BE49-F238E27FC236}">
                <a16:creationId xmlns:a16="http://schemas.microsoft.com/office/drawing/2014/main" id="{FB0E04A7-1716-4382-B619-0C35657ED51E}"/>
              </a:ext>
            </a:extLst>
          </p:cNvPr>
          <p:cNvSpPr>
            <a:spLocks noGrp="1"/>
          </p:cNvSpPr>
          <p:nvPr>
            <p:ph sz="half" idx="2"/>
          </p:nvPr>
        </p:nvSpPr>
        <p:spPr>
          <a:xfrm>
            <a:off x="379866" y="4801291"/>
            <a:ext cx="11404145" cy="1015046"/>
          </a:xfrm>
        </p:spPr>
        <p:txBody>
          <a:bodyPr vert="horz" lIns="91440" tIns="45720" rIns="91440" bIns="45720" rtlCol="0">
            <a:normAutofit/>
          </a:bodyPr>
          <a:lstStyle/>
          <a:p>
            <a:r>
              <a:rPr lang="en-US" sz="1600" dirty="0"/>
              <a:t>Le seize février mil sept cent soixante six a été baptisé par nous vicaire de Québec sousigné, Charles né hier du legitime mariage de Pierre Normandeau dit Desloriers et de Charlotte Maillou. A été parrain Charles Beaulieu et maraine Louise Corbin épouse d’Ignace Maillou sousignée ainsi que le père present le parrain a déclaré ne pouvoir signé. Le père a signé Pierre Delorié</a:t>
            </a:r>
          </a:p>
        </p:txBody>
      </p:sp>
      <p:pic>
        <p:nvPicPr>
          <p:cNvPr id="5" name="Espace réservé du contenu 4" descr="Une image contenant capture d’écran&#10;&#10;Description générée automatiquement">
            <a:extLst>
              <a:ext uri="{FF2B5EF4-FFF2-40B4-BE49-F238E27FC236}">
                <a16:creationId xmlns:a16="http://schemas.microsoft.com/office/drawing/2014/main" id="{299D3CB0-16C0-4518-AF3F-6C8AA2E35596}"/>
              </a:ext>
            </a:extLst>
          </p:cNvPr>
          <p:cNvPicPr>
            <a:picLocks noGrp="1" noChangeAspect="1"/>
          </p:cNvPicPr>
          <p:nvPr>
            <p:ph sz="half" idx="1"/>
          </p:nvPr>
        </p:nvPicPr>
        <p:blipFill>
          <a:blip r:embed="rId3"/>
          <a:stretch>
            <a:fillRect/>
          </a:stretch>
        </p:blipFill>
        <p:spPr>
          <a:xfrm>
            <a:off x="379866" y="1281049"/>
            <a:ext cx="4485778" cy="2741847"/>
          </a:xfrm>
          <a:prstGeom prst="rect">
            <a:avLst/>
          </a:prstGeom>
        </p:spPr>
      </p:pic>
      <p:pic>
        <p:nvPicPr>
          <p:cNvPr id="9" name="Image 8" descr="Une image contenant texte, livre&#10;&#10;Description générée automatiquement">
            <a:extLst>
              <a:ext uri="{FF2B5EF4-FFF2-40B4-BE49-F238E27FC236}">
                <a16:creationId xmlns:a16="http://schemas.microsoft.com/office/drawing/2014/main" id="{EEA13163-930F-403E-AB6E-2AB16A3A274C}"/>
              </a:ext>
            </a:extLst>
          </p:cNvPr>
          <p:cNvPicPr>
            <a:picLocks noChangeAspect="1"/>
          </p:cNvPicPr>
          <p:nvPr/>
        </p:nvPicPr>
        <p:blipFill>
          <a:blip r:embed="rId4"/>
          <a:stretch>
            <a:fillRect/>
          </a:stretch>
        </p:blipFill>
        <p:spPr>
          <a:xfrm>
            <a:off x="4865644" y="1291025"/>
            <a:ext cx="7001349" cy="3220621"/>
          </a:xfrm>
          <a:prstGeom prst="rect">
            <a:avLst/>
          </a:prstGeom>
        </p:spPr>
      </p:pic>
    </p:spTree>
    <p:extLst>
      <p:ext uri="{BB962C8B-B14F-4D97-AF65-F5344CB8AC3E}">
        <p14:creationId xmlns:p14="http://schemas.microsoft.com/office/powerpoint/2010/main" val="219198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80ED3-81FA-4938-A380-AA895647BFF2}"/>
              </a:ext>
            </a:extLst>
          </p:cNvPr>
          <p:cNvSpPr>
            <a:spLocks noGrp="1"/>
          </p:cNvSpPr>
          <p:nvPr>
            <p:ph type="title"/>
          </p:nvPr>
        </p:nvSpPr>
        <p:spPr>
          <a:xfrm>
            <a:off x="223571" y="1010615"/>
            <a:ext cx="4809995" cy="4500837"/>
          </a:xfrm>
        </p:spPr>
        <p:txBody>
          <a:bodyPr>
            <a:normAutofit/>
          </a:bodyPr>
          <a:lstStyle/>
          <a:p>
            <a:pPr algn="l"/>
            <a:r>
              <a:rPr lang="fr-CA" sz="4000" dirty="0"/>
              <a:t>Représentation de la famille proche qui comprend le couple, les parents du couple, leurs enfants et leurs petits-enfants</a:t>
            </a:r>
          </a:p>
        </p:txBody>
      </p:sp>
      <p:pic>
        <p:nvPicPr>
          <p:cNvPr id="8" name="Espace réservé du contenu 4">
            <a:extLst>
              <a:ext uri="{FF2B5EF4-FFF2-40B4-BE49-F238E27FC236}">
                <a16:creationId xmlns:a16="http://schemas.microsoft.com/office/drawing/2014/main" id="{F0CF1E92-4CCC-430D-8D96-8E3548F062B6}"/>
              </a:ext>
            </a:extLst>
          </p:cNvPr>
          <p:cNvPicPr>
            <a:picLocks noChangeAspect="1"/>
          </p:cNvPicPr>
          <p:nvPr/>
        </p:nvPicPr>
        <p:blipFill rotWithShape="1">
          <a:blip r:embed="rId2"/>
          <a:srcRect b="2174"/>
          <a:stretch/>
        </p:blipFill>
        <p:spPr>
          <a:xfrm>
            <a:off x="5181600" y="10"/>
            <a:ext cx="7010399" cy="6857990"/>
          </a:xfrm>
          <a:prstGeom prst="rect">
            <a:avLst/>
          </a:prstGeom>
        </p:spPr>
      </p:pic>
      <p:sp>
        <p:nvSpPr>
          <p:cNvPr id="13" name="Freeform 6">
            <a:extLst>
              <a:ext uri="{FF2B5EF4-FFF2-40B4-BE49-F238E27FC236}">
                <a16:creationId xmlns:a16="http://schemas.microsoft.com/office/drawing/2014/main" id="{B33DBEF2-0A54-4CCF-952F-ABFA981C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pic>
        <p:nvPicPr>
          <p:cNvPr id="5" name="Espace réservé du contenu 4" descr="Une image contenant intérieur, galerie, pièce&#10;&#10;Description générée automatiquement">
            <a:extLst>
              <a:ext uri="{FF2B5EF4-FFF2-40B4-BE49-F238E27FC236}">
                <a16:creationId xmlns:a16="http://schemas.microsoft.com/office/drawing/2014/main" id="{F0CF1E92-4CCC-430D-8D96-8E3548F062B6}"/>
              </a:ext>
            </a:extLst>
          </p:cNvPr>
          <p:cNvPicPr>
            <a:picLocks noGrp="1" noChangeAspect="1"/>
          </p:cNvPicPr>
          <p:nvPr>
            <p:ph idx="1"/>
          </p:nvPr>
        </p:nvPicPr>
        <p:blipFill>
          <a:blip r:embed="rId2"/>
          <a:stretch>
            <a:fillRect/>
          </a:stretch>
        </p:blipFill>
        <p:spPr>
          <a:xfrm>
            <a:off x="5477668" y="568325"/>
            <a:ext cx="5656263" cy="5656263"/>
          </a:xfrm>
        </p:spPr>
      </p:pic>
    </p:spTree>
    <p:extLst>
      <p:ext uri="{BB962C8B-B14F-4D97-AF65-F5344CB8AC3E}">
        <p14:creationId xmlns:p14="http://schemas.microsoft.com/office/powerpoint/2010/main" val="942538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656796-67F0-4037-AFC4-87794F8A8778}"/>
              </a:ext>
            </a:extLst>
          </p:cNvPr>
          <p:cNvSpPr>
            <a:spLocks noGrp="1"/>
          </p:cNvSpPr>
          <p:nvPr>
            <p:ph type="title"/>
          </p:nvPr>
        </p:nvSpPr>
        <p:spPr>
          <a:xfrm>
            <a:off x="761999" y="559678"/>
            <a:ext cx="10918723" cy="401200"/>
          </a:xfrm>
        </p:spPr>
        <p:txBody>
          <a:bodyPr>
            <a:normAutofit fontScale="90000"/>
          </a:bodyPr>
          <a:lstStyle/>
          <a:p>
            <a:pPr algn="ctr"/>
            <a:r>
              <a:rPr lang="en-US" sz="3400" dirty="0"/>
              <a:t>PRDH-IGD pour CHARLES NORMANDEAU</a:t>
            </a:r>
            <a:endParaRPr lang="fr-CA" sz="3400" dirty="0"/>
          </a:p>
        </p:txBody>
      </p:sp>
      <p:sp>
        <p:nvSpPr>
          <p:cNvPr id="12" name="Content Placeholder 11">
            <a:extLst>
              <a:ext uri="{FF2B5EF4-FFF2-40B4-BE49-F238E27FC236}">
                <a16:creationId xmlns:a16="http://schemas.microsoft.com/office/drawing/2014/main" id="{72378146-1C54-4833-AEB4-2FD8FF2B3716}"/>
              </a:ext>
            </a:extLst>
          </p:cNvPr>
          <p:cNvSpPr>
            <a:spLocks noGrp="1"/>
          </p:cNvSpPr>
          <p:nvPr>
            <p:ph idx="1"/>
          </p:nvPr>
        </p:nvSpPr>
        <p:spPr>
          <a:xfrm>
            <a:off x="416898" y="4063999"/>
            <a:ext cx="4291176" cy="2032001"/>
          </a:xfrm>
        </p:spPr>
        <p:txBody>
          <a:bodyPr>
            <a:normAutofit/>
          </a:bodyPr>
          <a:lstStyle/>
          <a:p>
            <a:pPr marL="0" indent="0">
              <a:buNone/>
            </a:pPr>
            <a:r>
              <a:rPr lang="en-US" sz="1400" dirty="0"/>
              <a:t>Sur ces fiches on trouve le nom d’un individu, le nom de ses parents, le nom de l’épouse et ses parents de même que la date du mariage, les dates de naissance, de baptême, du décès et des funérailles et les lieux. On trouve aussi le nom de tous les enfants et leurs conjoints, leur date de naissance de mariage et de décès et les lieux. En cliquant sur chaque détail on a plus d’informations.</a:t>
            </a:r>
          </a:p>
        </p:txBody>
      </p:sp>
      <p:pic>
        <p:nvPicPr>
          <p:cNvPr id="7" name="Image 6" descr="Une image contenant texte&#10;&#10;Description générée automatiquement">
            <a:extLst>
              <a:ext uri="{FF2B5EF4-FFF2-40B4-BE49-F238E27FC236}">
                <a16:creationId xmlns:a16="http://schemas.microsoft.com/office/drawing/2014/main" id="{19113B6A-49E8-4027-B368-FBD9D8643BB1}"/>
              </a:ext>
            </a:extLst>
          </p:cNvPr>
          <p:cNvPicPr>
            <a:picLocks noChangeAspect="1"/>
          </p:cNvPicPr>
          <p:nvPr/>
        </p:nvPicPr>
        <p:blipFill>
          <a:blip r:embed="rId2"/>
          <a:stretch>
            <a:fillRect/>
          </a:stretch>
        </p:blipFill>
        <p:spPr>
          <a:xfrm>
            <a:off x="4708074" y="1080192"/>
            <a:ext cx="6769861" cy="5280492"/>
          </a:xfrm>
          <a:prstGeom prst="rect">
            <a:avLst/>
          </a:prstGeom>
        </p:spPr>
      </p:pic>
      <p:pic>
        <p:nvPicPr>
          <p:cNvPr id="10" name="Espace réservé du contenu 4" descr="Une image contenant texte, journal&#10;&#10;Description générée automatiquement">
            <a:extLst>
              <a:ext uri="{FF2B5EF4-FFF2-40B4-BE49-F238E27FC236}">
                <a16:creationId xmlns:a16="http://schemas.microsoft.com/office/drawing/2014/main" id="{2C433BBA-0D96-4405-855F-F921D02D77B3}"/>
              </a:ext>
            </a:extLst>
          </p:cNvPr>
          <p:cNvPicPr>
            <a:picLocks noChangeAspect="1"/>
          </p:cNvPicPr>
          <p:nvPr/>
        </p:nvPicPr>
        <p:blipFill>
          <a:blip r:embed="rId3"/>
          <a:stretch>
            <a:fillRect/>
          </a:stretch>
        </p:blipFill>
        <p:spPr>
          <a:xfrm>
            <a:off x="416898" y="1141515"/>
            <a:ext cx="3754600" cy="2741847"/>
          </a:xfrm>
          <a:prstGeom prst="rect">
            <a:avLst/>
          </a:prstGeom>
        </p:spPr>
      </p:pic>
    </p:spTree>
    <p:extLst>
      <p:ext uri="{BB962C8B-B14F-4D97-AF65-F5344CB8AC3E}">
        <p14:creationId xmlns:p14="http://schemas.microsoft.com/office/powerpoint/2010/main" val="2003352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5B8BE-D151-4808-B722-CD6C68669A4B}"/>
              </a:ext>
            </a:extLst>
          </p:cNvPr>
          <p:cNvSpPr>
            <a:spLocks noGrp="1"/>
          </p:cNvSpPr>
          <p:nvPr>
            <p:ph type="title"/>
          </p:nvPr>
        </p:nvSpPr>
        <p:spPr>
          <a:xfrm>
            <a:off x="762000" y="311322"/>
            <a:ext cx="3843866" cy="1298619"/>
          </a:xfrm>
        </p:spPr>
        <p:txBody>
          <a:bodyPr>
            <a:normAutofit/>
          </a:bodyPr>
          <a:lstStyle/>
          <a:p>
            <a:pPr algn="ctr"/>
            <a:r>
              <a:rPr lang="fr-CA" sz="2800" dirty="0"/>
              <a:t>Dictionnaire généalogique des familles canadiennes</a:t>
            </a:r>
          </a:p>
        </p:txBody>
      </p:sp>
      <p:sp>
        <p:nvSpPr>
          <p:cNvPr id="12" name="Content Placeholder 11">
            <a:extLst>
              <a:ext uri="{FF2B5EF4-FFF2-40B4-BE49-F238E27FC236}">
                <a16:creationId xmlns:a16="http://schemas.microsoft.com/office/drawing/2014/main" id="{B9121FC9-545E-4C1C-9EAF-8EC570E63F0C}"/>
              </a:ext>
            </a:extLst>
          </p:cNvPr>
          <p:cNvSpPr>
            <a:spLocks noGrp="1"/>
          </p:cNvSpPr>
          <p:nvPr>
            <p:ph idx="1"/>
          </p:nvPr>
        </p:nvSpPr>
        <p:spPr>
          <a:xfrm>
            <a:off x="434374" y="1609941"/>
            <a:ext cx="4274667" cy="4548512"/>
          </a:xfrm>
        </p:spPr>
        <p:txBody>
          <a:bodyPr>
            <a:normAutofit fontScale="92500"/>
          </a:bodyPr>
          <a:lstStyle/>
          <a:p>
            <a:pPr marL="0" indent="0">
              <a:lnSpc>
                <a:spcPct val="110000"/>
              </a:lnSpc>
              <a:buNone/>
            </a:pPr>
            <a:r>
              <a:rPr lang="en-US" sz="1600" dirty="0"/>
              <a:t>Le dictionnaire généalogique des familles canadiennes est l’oeuvre de l’abbé Cyprien Tanguay. Il s’agit du plus ancien dictionnaire généalogique publié concernant la Nouvelle-France.</a:t>
            </a:r>
          </a:p>
          <a:p>
            <a:pPr marL="0" indent="0">
              <a:lnSpc>
                <a:spcPct val="110000"/>
              </a:lnSpc>
              <a:buNone/>
            </a:pPr>
            <a:r>
              <a:rPr lang="en-US" sz="1600" dirty="0"/>
              <a:t>L’abbé Tanguay, en 1865, devient attaché au Bureau des statistiques du Canada où il restera jusqu’à sa retraite vers 1892. C’est durant cette période qu’il publie son oeuvre la plus considérable qui comprend 7 volumes.</a:t>
            </a:r>
          </a:p>
          <a:p>
            <a:pPr marL="0" indent="0">
              <a:lnSpc>
                <a:spcPct val="110000"/>
              </a:lnSpc>
              <a:buNone/>
            </a:pPr>
            <a:r>
              <a:rPr lang="en-US" sz="1600" dirty="0"/>
              <a:t>Il est le fruit de la compilation de plus de 122,623fiches familiales qui regroupent en moyenne 10 actes ou dates, pour un total de 1,226,230 renseignements relatifs aux naissances, mariages et décès.</a:t>
            </a:r>
          </a:p>
          <a:p>
            <a:pPr marL="0" indent="0">
              <a:lnSpc>
                <a:spcPct val="110000"/>
              </a:lnSpc>
              <a:buNone/>
            </a:pPr>
            <a:r>
              <a:rPr lang="en-US" sz="1600" dirty="0"/>
              <a:t>Malgré ses lacunes, ce dictionnaire demeure un outil de premier plan.</a:t>
            </a:r>
          </a:p>
        </p:txBody>
      </p:sp>
      <p:pic>
        <p:nvPicPr>
          <p:cNvPr id="10" name="Espace réservé du contenu 4" descr="Une image contenant texte, journal&#10;&#10;Description générée automatiquement">
            <a:extLst>
              <a:ext uri="{FF2B5EF4-FFF2-40B4-BE49-F238E27FC236}">
                <a16:creationId xmlns:a16="http://schemas.microsoft.com/office/drawing/2014/main" id="{6527AF60-1ED6-4F85-BEEE-704B994E87C8}"/>
              </a:ext>
            </a:extLst>
          </p:cNvPr>
          <p:cNvPicPr>
            <a:picLocks noChangeAspect="1"/>
          </p:cNvPicPr>
          <p:nvPr/>
        </p:nvPicPr>
        <p:blipFill>
          <a:blip r:embed="rId3"/>
          <a:stretch>
            <a:fillRect/>
          </a:stretch>
        </p:blipFill>
        <p:spPr>
          <a:xfrm>
            <a:off x="8160026" y="840043"/>
            <a:ext cx="3597600" cy="5621251"/>
          </a:xfrm>
          <a:prstGeom prst="rect">
            <a:avLst/>
          </a:prstGeom>
        </p:spPr>
      </p:pic>
      <p:pic>
        <p:nvPicPr>
          <p:cNvPr id="7" name="Image 6" descr="Une image contenant texte, journal&#10;&#10;Description générée automatiquement">
            <a:extLst>
              <a:ext uri="{FF2B5EF4-FFF2-40B4-BE49-F238E27FC236}">
                <a16:creationId xmlns:a16="http://schemas.microsoft.com/office/drawing/2014/main" id="{7198CE36-8A23-492F-89AC-E46BFBCCFF6C}"/>
              </a:ext>
            </a:extLst>
          </p:cNvPr>
          <p:cNvPicPr>
            <a:picLocks noChangeAspect="1"/>
          </p:cNvPicPr>
          <p:nvPr/>
        </p:nvPicPr>
        <p:blipFill>
          <a:blip r:embed="rId4"/>
          <a:stretch>
            <a:fillRect/>
          </a:stretch>
        </p:blipFill>
        <p:spPr>
          <a:xfrm>
            <a:off x="4709041" y="960630"/>
            <a:ext cx="3450985" cy="5456103"/>
          </a:xfrm>
          <a:prstGeom prst="rect">
            <a:avLst/>
          </a:prstGeom>
        </p:spPr>
      </p:pic>
    </p:spTree>
    <p:extLst>
      <p:ext uri="{BB962C8B-B14F-4D97-AF65-F5344CB8AC3E}">
        <p14:creationId xmlns:p14="http://schemas.microsoft.com/office/powerpoint/2010/main" val="1641202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AFE62-63A2-4FF3-9362-E7441AE3D57D}"/>
              </a:ext>
            </a:extLst>
          </p:cNvPr>
          <p:cNvSpPr>
            <a:spLocks noGrp="1"/>
          </p:cNvSpPr>
          <p:nvPr>
            <p:ph type="title"/>
          </p:nvPr>
        </p:nvSpPr>
        <p:spPr>
          <a:xfrm>
            <a:off x="762000" y="555479"/>
            <a:ext cx="3838776" cy="1243504"/>
          </a:xfrm>
        </p:spPr>
        <p:txBody>
          <a:bodyPr/>
          <a:lstStyle/>
          <a:p>
            <a:pPr algn="ctr"/>
            <a:r>
              <a:rPr lang="fr-CA" dirty="0"/>
              <a:t>BMS RÉGIONAUX</a:t>
            </a:r>
          </a:p>
        </p:txBody>
      </p:sp>
      <p:pic>
        <p:nvPicPr>
          <p:cNvPr id="6" name="Espace réservé du contenu 5" descr="Une image contenant bâtiment&#10;&#10;Description générée automatiquement">
            <a:extLst>
              <a:ext uri="{FF2B5EF4-FFF2-40B4-BE49-F238E27FC236}">
                <a16:creationId xmlns:a16="http://schemas.microsoft.com/office/drawing/2014/main" id="{DEC5724E-CF74-40D1-A0D7-11FD12983B1D}"/>
              </a:ext>
            </a:extLst>
          </p:cNvPr>
          <p:cNvPicPr>
            <a:picLocks noGrp="1" noChangeAspect="1"/>
          </p:cNvPicPr>
          <p:nvPr>
            <p:ph idx="1"/>
          </p:nvPr>
        </p:nvPicPr>
        <p:blipFill>
          <a:blip r:embed="rId2"/>
          <a:stretch>
            <a:fillRect/>
          </a:stretch>
        </p:blipFill>
        <p:spPr>
          <a:xfrm>
            <a:off x="4974937" y="555479"/>
            <a:ext cx="6696276" cy="5668339"/>
          </a:xfrm>
        </p:spPr>
      </p:pic>
      <p:sp>
        <p:nvSpPr>
          <p:cNvPr id="4" name="Espace réservé du texte 3">
            <a:extLst>
              <a:ext uri="{FF2B5EF4-FFF2-40B4-BE49-F238E27FC236}">
                <a16:creationId xmlns:a16="http://schemas.microsoft.com/office/drawing/2014/main" id="{F0466389-D8E5-4C02-86CB-2532881962AA}"/>
              </a:ext>
            </a:extLst>
          </p:cNvPr>
          <p:cNvSpPr>
            <a:spLocks noGrp="1"/>
          </p:cNvSpPr>
          <p:nvPr>
            <p:ph type="body" sz="half" idx="2"/>
          </p:nvPr>
        </p:nvSpPr>
        <p:spPr>
          <a:xfrm>
            <a:off x="762000" y="1958010"/>
            <a:ext cx="3838776" cy="3903040"/>
          </a:xfrm>
        </p:spPr>
        <p:txBody>
          <a:bodyPr>
            <a:normAutofit lnSpcReduction="10000"/>
          </a:bodyPr>
          <a:lstStyle/>
          <a:p>
            <a:pPr algn="l">
              <a:lnSpc>
                <a:spcPct val="100000"/>
              </a:lnSpc>
            </a:pPr>
            <a:r>
              <a:rPr lang="fr-CA" dirty="0"/>
              <a:t>Coteau-du-Lac:</a:t>
            </a:r>
          </a:p>
          <a:p>
            <a:pPr algn="l">
              <a:lnSpc>
                <a:spcPct val="100000"/>
              </a:lnSpc>
            </a:pPr>
            <a:r>
              <a:rPr lang="fr-CA" dirty="0"/>
              <a:t>        Cimetière catholique de CDL</a:t>
            </a:r>
          </a:p>
          <a:p>
            <a:pPr algn="l">
              <a:lnSpc>
                <a:spcPct val="100000"/>
              </a:lnSpc>
            </a:pPr>
            <a:r>
              <a:rPr lang="fr-CA" dirty="0"/>
              <a:t>        Registres paroissiaux anglicans CDL</a:t>
            </a:r>
          </a:p>
          <a:p>
            <a:pPr algn="l">
              <a:lnSpc>
                <a:spcPct val="100000"/>
              </a:lnSpc>
            </a:pPr>
            <a:r>
              <a:rPr lang="fr-CA" dirty="0"/>
              <a:t>        Registres paroissiaux catholiques CDL</a:t>
            </a:r>
          </a:p>
          <a:p>
            <a:pPr algn="l">
              <a:lnSpc>
                <a:spcPct val="100000"/>
              </a:lnSpc>
            </a:pPr>
            <a:r>
              <a:rPr lang="fr-CA" dirty="0"/>
              <a:t>Les Cèdres</a:t>
            </a:r>
          </a:p>
          <a:p>
            <a:pPr algn="l">
              <a:lnSpc>
                <a:spcPct val="100000"/>
              </a:lnSpc>
            </a:pPr>
            <a:r>
              <a:rPr lang="fr-CA" dirty="0"/>
              <a:t>        BMS (1752-2008)</a:t>
            </a:r>
          </a:p>
          <a:p>
            <a:pPr algn="l">
              <a:lnSpc>
                <a:spcPct val="100000"/>
              </a:lnSpc>
            </a:pPr>
            <a:r>
              <a:rPr lang="fr-CA" dirty="0"/>
              <a:t>Salaberry-de-Valleyfield</a:t>
            </a:r>
          </a:p>
          <a:p>
            <a:pPr algn="l">
              <a:lnSpc>
                <a:spcPct val="100000"/>
              </a:lnSpc>
            </a:pPr>
            <a:r>
              <a:rPr lang="fr-CA" dirty="0"/>
              <a:t>        Cardex BMS 1880-2000</a:t>
            </a:r>
          </a:p>
          <a:p>
            <a:pPr algn="l">
              <a:lnSpc>
                <a:spcPct val="100000"/>
              </a:lnSpc>
            </a:pPr>
            <a:r>
              <a:rPr lang="fr-CA" dirty="0"/>
              <a:t>	</a:t>
            </a:r>
          </a:p>
          <a:p>
            <a:pPr algn="l">
              <a:lnSpc>
                <a:spcPct val="100000"/>
              </a:lnSpc>
            </a:pPr>
            <a:r>
              <a:rPr lang="fr-CA" dirty="0"/>
              <a:t>			</a:t>
            </a:r>
          </a:p>
          <a:p>
            <a:pPr algn="l">
              <a:lnSpc>
                <a:spcPct val="100000"/>
              </a:lnSpc>
            </a:pPr>
            <a:r>
              <a:rPr lang="fr-CA" dirty="0"/>
              <a:t>         	</a:t>
            </a:r>
          </a:p>
        </p:txBody>
      </p:sp>
    </p:spTree>
    <p:extLst>
      <p:ext uri="{BB962C8B-B14F-4D97-AF65-F5344CB8AC3E}">
        <p14:creationId xmlns:p14="http://schemas.microsoft.com/office/powerpoint/2010/main" val="3803137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D1D11295-838F-4417-B6F1-1155EB543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descr="Une image contenant texte&#10;&#10;Description générée automatiquement">
            <a:extLst>
              <a:ext uri="{FF2B5EF4-FFF2-40B4-BE49-F238E27FC236}">
                <a16:creationId xmlns:a16="http://schemas.microsoft.com/office/drawing/2014/main" id="{501428DB-0E09-4FBD-BB91-9647111B8E59}"/>
              </a:ext>
            </a:extLst>
          </p:cNvPr>
          <p:cNvPicPr>
            <a:picLocks noChangeAspect="1"/>
          </p:cNvPicPr>
          <p:nvPr/>
        </p:nvPicPr>
        <p:blipFill>
          <a:blip r:embed="rId2"/>
          <a:stretch>
            <a:fillRect/>
          </a:stretch>
        </p:blipFill>
        <p:spPr>
          <a:xfrm>
            <a:off x="1054311" y="643466"/>
            <a:ext cx="10083378" cy="5571067"/>
          </a:xfrm>
          <a:prstGeom prst="rect">
            <a:avLst/>
          </a:prstGeom>
        </p:spPr>
      </p:pic>
    </p:spTree>
    <p:extLst>
      <p:ext uri="{BB962C8B-B14F-4D97-AF65-F5344CB8AC3E}">
        <p14:creationId xmlns:p14="http://schemas.microsoft.com/office/powerpoint/2010/main" val="365351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FF65F6-6AC6-409F-8626-174497E16ACC}"/>
              </a:ext>
            </a:extLst>
          </p:cNvPr>
          <p:cNvSpPr/>
          <p:nvPr/>
        </p:nvSpPr>
        <p:spPr>
          <a:xfrm>
            <a:off x="338202" y="889843"/>
            <a:ext cx="11173217" cy="5078313"/>
          </a:xfrm>
          <a:prstGeom prst="rect">
            <a:avLst/>
          </a:prstGeom>
        </p:spPr>
        <p:txBody>
          <a:bodyPr wrap="square">
            <a:spAutoFit/>
          </a:bodyPr>
          <a:lstStyle/>
          <a:p>
            <a:r>
              <a:rPr lang="fr-CA" dirty="0"/>
              <a:t>La généalogie existe depuis toujours. Famcity sur son site nous en donne un historique:	</a:t>
            </a:r>
          </a:p>
          <a:p>
            <a:r>
              <a:rPr lang="fr-CA" dirty="0"/>
              <a:t>"Marcus, père d'Octavius, fils de Tullus, petit-fils de Maximus et arrière-petit-fils de Lucius", pouvons-nous lire sur une inscription romaine. Nous pouvons déceler dans chacune des grandes civilisations antiques un attachement particulier, parfois d'ordre divin, à la connaissance de leur filiation.</a:t>
            </a:r>
          </a:p>
          <a:p>
            <a:r>
              <a:rPr lang="fr-CA" dirty="0"/>
              <a:t>La Bible, et surtout la Genèse, apparaît comme un traité de généalogie descendante qui devait permettre de distinguer les tribus, définir leur hiérarchie mutuelle et montrer que les élus de Dieu descendant du premier homme créé par ce dernier. La mythologie grecque dessinait également la généalogie de ses dieux et de ses héros. Les civilisations arabes se représentent comme les descendants du prophète Mahomet et attachent également une grande importance à leur filiation : certains disent que leur particularité d'écrire de droite à gauche témoignerait de cette attitude tournée vers le passé. Enfin, il est important de noter le rapport cultuel qu'entretenaient les Chinois avec leurs ancêtres représentés par des tables funéraires, accueillant les offrandes de leurs descendants.</a:t>
            </a:r>
          </a:p>
          <a:p>
            <a:r>
              <a:rPr lang="fr-CA" dirty="0"/>
              <a:t>Le Moyen-âge s'intéressait à la généalogie pour des raisons strictement religieuses et pratiques : le droit canonique interdisant le mariage entre deux êtres liés par le même sang, il fallait pouvoir prouver la non consanguinité par un "tableau généalogique". Mais c'est surtout pendant la Renaissance que se développa la généalogie en tant que science et que le métier de "généalogiste" apparut. Cependant, en France, elle ne s'appliquait qu'aux nobles masculins car elle avait pour finalité de justifier certains titres de noblesse et s'octroyer les privilèges fiscaux, se transmettant seulement d'hommes à hommes.</a:t>
            </a:r>
          </a:p>
          <a:p>
            <a:endParaRPr lang="fr-CA" dirty="0"/>
          </a:p>
        </p:txBody>
      </p:sp>
    </p:spTree>
    <p:extLst>
      <p:ext uri="{BB962C8B-B14F-4D97-AF65-F5344CB8AC3E}">
        <p14:creationId xmlns:p14="http://schemas.microsoft.com/office/powerpoint/2010/main" val="425518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D2A29E3A-6BBC-4633-B8A7-D1166C9597F5}"/>
              </a:ext>
            </a:extLst>
          </p:cNvPr>
          <p:cNvPicPr>
            <a:picLocks noChangeAspect="1"/>
          </p:cNvPicPr>
          <p:nvPr/>
        </p:nvPicPr>
        <p:blipFill>
          <a:blip r:embed="rId3"/>
          <a:stretch>
            <a:fillRect/>
          </a:stretch>
        </p:blipFill>
        <p:spPr>
          <a:xfrm>
            <a:off x="44582" y="-25262"/>
            <a:ext cx="12147418" cy="6883262"/>
          </a:xfrm>
          <a:prstGeom prst="rect">
            <a:avLst/>
          </a:prstGeom>
        </p:spPr>
      </p:pic>
    </p:spTree>
    <p:extLst>
      <p:ext uri="{BB962C8B-B14F-4D97-AF65-F5344CB8AC3E}">
        <p14:creationId xmlns:p14="http://schemas.microsoft.com/office/powerpoint/2010/main" val="474639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B1A93A-BFF2-4C73-B355-894CC3C7510D}"/>
              </a:ext>
            </a:extLst>
          </p:cNvPr>
          <p:cNvSpPr>
            <a:spLocks noGrp="1"/>
          </p:cNvSpPr>
          <p:nvPr>
            <p:ph type="title"/>
          </p:nvPr>
        </p:nvSpPr>
        <p:spPr>
          <a:xfrm>
            <a:off x="762000" y="559678"/>
            <a:ext cx="10311008" cy="805660"/>
          </a:xfrm>
        </p:spPr>
        <p:txBody>
          <a:bodyPr/>
          <a:lstStyle/>
          <a:p>
            <a:pPr algn="ctr"/>
            <a:r>
              <a:rPr lang="fr-CA" dirty="0"/>
              <a:t>NOTRE PROPOSITION</a:t>
            </a:r>
          </a:p>
        </p:txBody>
      </p:sp>
      <p:sp>
        <p:nvSpPr>
          <p:cNvPr id="3" name="Espace réservé du contenu 2">
            <a:extLst>
              <a:ext uri="{FF2B5EF4-FFF2-40B4-BE49-F238E27FC236}">
                <a16:creationId xmlns:a16="http://schemas.microsoft.com/office/drawing/2014/main" id="{CF0EE359-760D-47F6-80F1-ACD87BBDFDAD}"/>
              </a:ext>
            </a:extLst>
          </p:cNvPr>
          <p:cNvSpPr>
            <a:spLocks noGrp="1"/>
          </p:cNvSpPr>
          <p:nvPr>
            <p:ph idx="1"/>
          </p:nvPr>
        </p:nvSpPr>
        <p:spPr>
          <a:xfrm>
            <a:off x="576197" y="1615858"/>
            <a:ext cx="10853801" cy="4608364"/>
          </a:xfrm>
        </p:spPr>
        <p:txBody>
          <a:bodyPr/>
          <a:lstStyle/>
          <a:p>
            <a:r>
              <a:rPr lang="fr-CA" dirty="0"/>
              <a:t>De nos jours et depuis le milieu du XIXème siècle, l’objet de la généalogie est d’établir une filiation à partir de documents du passé comme des registres paroissiaux, des actes notariés, états civils et livre de famille dans le but de connaître nos origines, nos racines</a:t>
            </a:r>
          </a:p>
          <a:p>
            <a:r>
              <a:rPr lang="fr-CA" dirty="0"/>
              <a:t>La manière scientifique est de faire des recherches auprès des paroisses, des archives nationales, des livres historiques de villes et villages et autres.</a:t>
            </a:r>
          </a:p>
          <a:p>
            <a:r>
              <a:rPr lang="fr-CA" dirty="0"/>
              <a:t>Mais nous vous offrons une façon différente, à partir de programmes informatiques et de différents moteurs de recherche donnant accès autant aux arbres généalogiques de millions de personnes qu’à différents registres d’informations publiques à partir d’internet et de votre ordinateur personnel.</a:t>
            </a:r>
          </a:p>
          <a:p>
            <a:r>
              <a:rPr lang="fr-CA" dirty="0"/>
              <a:t>Cette présentation vise a vous donner une évaluation des différents sites que nous vous proposons.</a:t>
            </a:r>
          </a:p>
        </p:txBody>
      </p:sp>
    </p:spTree>
    <p:extLst>
      <p:ext uri="{BB962C8B-B14F-4D97-AF65-F5344CB8AC3E}">
        <p14:creationId xmlns:p14="http://schemas.microsoft.com/office/powerpoint/2010/main" val="496971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FBB6A1-1F55-4536-9BB0-17663591034B}"/>
              </a:ext>
            </a:extLst>
          </p:cNvPr>
          <p:cNvSpPr>
            <a:spLocks noGrp="1"/>
          </p:cNvSpPr>
          <p:nvPr>
            <p:ph type="title"/>
          </p:nvPr>
        </p:nvSpPr>
        <p:spPr/>
        <p:txBody>
          <a:bodyPr>
            <a:normAutofit/>
          </a:bodyPr>
          <a:lstStyle/>
          <a:p>
            <a:pPr algn="ctr"/>
            <a:r>
              <a:rPr lang="fr-CA" sz="4800" dirty="0"/>
              <a:t>Les programmes étudiés</a:t>
            </a:r>
          </a:p>
        </p:txBody>
      </p:sp>
      <p:sp>
        <p:nvSpPr>
          <p:cNvPr id="3" name="Espace réservé du contenu 2">
            <a:extLst>
              <a:ext uri="{FF2B5EF4-FFF2-40B4-BE49-F238E27FC236}">
                <a16:creationId xmlns:a16="http://schemas.microsoft.com/office/drawing/2014/main" id="{F719297B-85C5-4AEB-A733-86309FCD2EBF}"/>
              </a:ext>
            </a:extLst>
          </p:cNvPr>
          <p:cNvSpPr>
            <a:spLocks noGrp="1"/>
          </p:cNvSpPr>
          <p:nvPr>
            <p:ph idx="1"/>
          </p:nvPr>
        </p:nvSpPr>
        <p:spPr/>
        <p:txBody>
          <a:bodyPr/>
          <a:lstStyle/>
          <a:p>
            <a:r>
              <a:rPr lang="fr-CA" dirty="0"/>
              <a:t>Ancestry.ca</a:t>
            </a:r>
          </a:p>
          <a:p>
            <a:r>
              <a:rPr lang="fr-CA" dirty="0"/>
              <a:t>Familysearch.org</a:t>
            </a:r>
          </a:p>
          <a:p>
            <a:r>
              <a:rPr lang="fr-CA" dirty="0"/>
              <a:t>Nosorigines.qc.ca</a:t>
            </a:r>
          </a:p>
          <a:p>
            <a:r>
              <a:rPr lang="fr-CA" dirty="0"/>
              <a:t>Mesaieux.com</a:t>
            </a:r>
          </a:p>
          <a:p>
            <a:r>
              <a:rPr lang="fr-CA" dirty="0"/>
              <a:t>Geneanet.org</a:t>
            </a:r>
          </a:p>
          <a:p>
            <a:r>
              <a:rPr lang="fr-CA" dirty="0"/>
              <a:t>BMS2000</a:t>
            </a:r>
          </a:p>
          <a:p>
            <a:r>
              <a:rPr lang="fr-CA" dirty="0"/>
              <a:t>Généalogie Québec Drouin</a:t>
            </a:r>
          </a:p>
          <a:p>
            <a:r>
              <a:rPr lang="fr-CA" dirty="0"/>
              <a:t>PRDH</a:t>
            </a:r>
          </a:p>
          <a:p>
            <a:r>
              <a:rPr lang="fr-CA" dirty="0"/>
              <a:t>Tanguay</a:t>
            </a:r>
          </a:p>
          <a:p>
            <a:r>
              <a:rPr lang="fr-CA" dirty="0"/>
              <a:t>BMS de villes et paroisses</a:t>
            </a:r>
          </a:p>
          <a:p>
            <a:endParaRPr lang="fr-CA" dirty="0"/>
          </a:p>
          <a:p>
            <a:endParaRPr lang="fr-CA" dirty="0"/>
          </a:p>
        </p:txBody>
      </p:sp>
    </p:spTree>
    <p:extLst>
      <p:ext uri="{BB962C8B-B14F-4D97-AF65-F5344CB8AC3E}">
        <p14:creationId xmlns:p14="http://schemas.microsoft.com/office/powerpoint/2010/main" val="354859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AA36B-196D-466E-A7CA-048E20BF683E}"/>
              </a:ext>
            </a:extLst>
          </p:cNvPr>
          <p:cNvSpPr>
            <a:spLocks noGrp="1"/>
          </p:cNvSpPr>
          <p:nvPr>
            <p:ph type="title"/>
          </p:nvPr>
        </p:nvSpPr>
        <p:spPr>
          <a:xfrm>
            <a:off x="762000" y="559678"/>
            <a:ext cx="10668000" cy="689019"/>
          </a:xfrm>
        </p:spPr>
        <p:txBody>
          <a:bodyPr>
            <a:normAutofit fontScale="90000"/>
          </a:bodyPr>
          <a:lstStyle/>
          <a:p>
            <a:pPr algn="ctr"/>
            <a:r>
              <a:rPr lang="fr-CA" dirty="0"/>
              <a:t>ANCESTRY.CA</a:t>
            </a:r>
          </a:p>
        </p:txBody>
      </p:sp>
      <p:pic>
        <p:nvPicPr>
          <p:cNvPr id="5" name="Espace réservé du contenu 4">
            <a:extLst>
              <a:ext uri="{FF2B5EF4-FFF2-40B4-BE49-F238E27FC236}">
                <a16:creationId xmlns:a16="http://schemas.microsoft.com/office/drawing/2014/main" id="{930E72A8-3C32-4659-BBEB-5014FD35B4AC}"/>
              </a:ext>
            </a:extLst>
          </p:cNvPr>
          <p:cNvPicPr>
            <a:picLocks noGrp="1" noChangeAspect="1"/>
          </p:cNvPicPr>
          <p:nvPr>
            <p:ph idx="1"/>
          </p:nvPr>
        </p:nvPicPr>
        <p:blipFill>
          <a:blip r:embed="rId3"/>
          <a:stretch>
            <a:fillRect/>
          </a:stretch>
        </p:blipFill>
        <p:spPr>
          <a:xfrm>
            <a:off x="0" y="1433689"/>
            <a:ext cx="12121671" cy="5464527"/>
          </a:xfrm>
        </p:spPr>
      </p:pic>
    </p:spTree>
    <p:extLst>
      <p:ext uri="{BB962C8B-B14F-4D97-AF65-F5344CB8AC3E}">
        <p14:creationId xmlns:p14="http://schemas.microsoft.com/office/powerpoint/2010/main" val="822068602"/>
      </p:ext>
    </p:extLst>
  </p:cSld>
  <p:clrMapOvr>
    <a:masterClrMapping/>
  </p:clrMapOvr>
</p:sld>
</file>

<file path=ppt/theme/theme1.xml><?xml version="1.0" encoding="utf-8"?>
<a:theme xmlns:a="http://schemas.openxmlformats.org/drawingml/2006/main" name="Titr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2236</Words>
  <Application>Microsoft Office PowerPoint</Application>
  <PresentationFormat>Grand écran</PresentationFormat>
  <Paragraphs>130</Paragraphs>
  <Slides>43</Slides>
  <Notes>9</Notes>
  <HiddenSlides>1</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43</vt:i4>
      </vt:variant>
    </vt:vector>
  </HeadingPairs>
  <TitlesOfParts>
    <vt:vector size="53" baseType="lpstr">
      <vt:lpstr>Arial</vt:lpstr>
      <vt:lpstr>Calibri</vt:lpstr>
      <vt:lpstr>Century Schoolbook</vt:lpstr>
      <vt:lpstr>Corbel</vt:lpstr>
      <vt:lpstr>Segoe UI</vt:lpstr>
      <vt:lpstr>Segoe UI Light</vt:lpstr>
      <vt:lpstr>Segoe UI Semibold</vt:lpstr>
      <vt:lpstr>Segoe UI Semilight</vt:lpstr>
      <vt:lpstr>Titres</vt:lpstr>
      <vt:lpstr>QuickStarter Theme</vt:lpstr>
      <vt:lpstr>Voici votre plan de mise en route</vt:lpstr>
      <vt:lpstr>Présentation PowerPoint</vt:lpstr>
      <vt:lpstr>Généalogie</vt:lpstr>
      <vt:lpstr>Représentation de la famille proche qui comprend le couple, les parents du couple, leurs enfants et leurs petits-enfants</vt:lpstr>
      <vt:lpstr>Présentation PowerPoint</vt:lpstr>
      <vt:lpstr>Présentation PowerPoint</vt:lpstr>
      <vt:lpstr>NOTRE PROPOSITION</vt:lpstr>
      <vt:lpstr>Les programmes étudiés</vt:lpstr>
      <vt:lpstr>ANCESTRY.CA</vt:lpstr>
      <vt:lpstr>Présentation PowerPoint</vt:lpstr>
      <vt:lpstr>LES POUR ET LES CONTRE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FAMILY SEARCH.ORG</vt:lpstr>
      <vt:lpstr>Pour:  -Aucun frais d’adhésion -Permet des recherches au Canada et aux États-Unis -Permet l’élaboration d’un livret de famille -Permet l’importation de document Gedcom mais sans photos ni documents médiatiques. Permet de trouver des informations sur des ancêtres ayant vécus aux États-Unis  Contre: -Difficulté d’obtenir des informations du Canada et surtout du Québec -Orthographe francophone laisse à désirer dans les documents américains   </vt:lpstr>
      <vt:lpstr>Nosorigines.qc.ca </vt:lpstr>
      <vt:lpstr>MESAIEUX.COM  Pour: -Aucun frais d’adhésion -Permet l’importation d’un Gedcom incluant les photos et documents media. -Facilité d’ajouter des informations manuellement -Aide facile à utiliser comportant des vidéos Très belle qualité de documents imprimés. -Peut ajouter plusieurs noms à la fois en achetant des bons.  Contre: Doit acheter des bons pour obtenir les noms d’ancêtres (entre ,10 et ,15 chaque bon)      </vt:lpstr>
      <vt:lpstr>Présentation PowerPoint</vt:lpstr>
      <vt:lpstr>Représentation de la famille proche qui comprend le couple, les parents du couple, leurs enfants et leurs petits-enfants</vt:lpstr>
      <vt:lpstr>Arbre généalogique de la famille</vt:lpstr>
      <vt:lpstr>Arbres généalogiques de lignée paternelle et maternelle de 10 générations</vt:lpstr>
      <vt:lpstr>Ces arbres représentent 10 générations de lignée paternelle, 7 générations de lignée maternelle et de lignée intermédiaire avec photos de 4 générations, date de naissance, décès et mariage.</vt:lpstr>
      <vt:lpstr>Roue de Paon Mesaieux permet d’imprimer une roue de paon jusqu’à 13 générations. Un tel document, imprimé par eux, d’une grandeur de 62’’ X 52’’ coûte environ $280 incluant les taxes et le transport. Vous pouvez aussi le télécharger et le faire imprimer vous-même</vt:lpstr>
      <vt:lpstr>Geneanet.org Option gratuite pour y transporter un arbre généalogique à partir d’un fichier Gedcom. N’importe pas les photos et les documents d’archives, il faut les entrer manuellement. La présentation est très intéressante et facile à utiliser. La version Premium est 68 Euros  par année et permet des recherches généalogiques et l’impression de différents documents.  La version gratuite permet d’imprimer des arbres généalogiques en éventail de 6 à 10 générations. Elle permet d’imprimer un arbre de 10 générations sous la forme d’une bannière qui peut mesurer jusqu’à 22 pieds de long. De plus la version pratique donne accès à un blog en français avec des généalogistes amateurs et aussi à des rubriques presque quotidiennes de conseils sur la recherche en généalogie.  Par contre il s’agit d’un site de France et toutes les informations se rapportent à des revues et des livres disponibles en France et qui traite des sites français.</vt:lpstr>
      <vt:lpstr>BMS 2000 </vt:lpstr>
      <vt:lpstr>Fiche de baptême et de mariage </vt:lpstr>
      <vt:lpstr>Fiche de sépulture </vt:lpstr>
      <vt:lpstr>GÉNÉALOGIE QUÉBEC-FONDS DROUIN</vt:lpstr>
      <vt:lpstr>Généalogie Québec: Mariages 1926-1997</vt:lpstr>
      <vt:lpstr>Généalogie Québec Décès </vt:lpstr>
      <vt:lpstr>PRDH-IGD (1621-1849)</vt:lpstr>
      <vt:lpstr>PRDH-IGD pour CHARLES NORMANDEAU</vt:lpstr>
      <vt:lpstr>PRDH-IGD pour CHARLES NORMANDEAU</vt:lpstr>
      <vt:lpstr>Dictionnaire généalogique des familles canadiennes</vt:lpstr>
      <vt:lpstr>BMS RÉGIONAUX</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Voici votre plan de mise en route</dc:title>
  <dc:creator>Richard Normandeau</dc:creator>
  <cp:lastModifiedBy>Richard Normandeau</cp:lastModifiedBy>
  <cp:revision>1</cp:revision>
  <dcterms:created xsi:type="dcterms:W3CDTF">2021-01-13T18:17:34Z</dcterms:created>
  <dcterms:modified xsi:type="dcterms:W3CDTF">2021-01-13T18:22:52Z</dcterms:modified>
</cp:coreProperties>
</file>